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6"/>
  </p:notesMasterIdLst>
  <p:sldIdLst>
    <p:sldId id="271" r:id="rId7"/>
    <p:sldId id="257" r:id="rId8"/>
    <p:sldId id="258" r:id="rId9"/>
    <p:sldId id="259" r:id="rId10"/>
    <p:sldId id="260" r:id="rId11"/>
    <p:sldId id="261" r:id="rId12"/>
    <p:sldId id="269" r:id="rId13"/>
    <p:sldId id="263" r:id="rId14"/>
    <p:sldId id="270"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e Goh" initials="PG" lastIdx="1" clrIdx="0">
    <p:extLst>
      <p:ext uri="{19B8F6BF-5375-455C-9EA6-DF929625EA0E}">
        <p15:presenceInfo xmlns:p15="http://schemas.microsoft.com/office/powerpoint/2012/main" userId="S::pauline.goh@nopsema.gov.au::f870cbf0-72b6-4bb7-bf50-9ee9e4ccb0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233BA8-022D-4FF7-954F-571F63814400}" v="131" dt="2021-08-30T07:59:53.533"/>
    <p1510:client id="{8BBE03F0-1ABE-4DC5-AA33-444CE94E2F19}" v="399" dt="2021-08-30T06:35:44.043"/>
  </p1510:revLst>
</p1510:revInfo>
</file>

<file path=ppt/tableStyles.xml><?xml version="1.0" encoding="utf-8"?>
<a:tblStyleLst xmlns:a="http://schemas.openxmlformats.org/drawingml/2006/main" def="{5C22544A-7EE6-4342-B048-85BDC9FD1C3A}">
  <a:tblStyle styleId="{BDBED569-4797-4DF1-A0F4-6AAB3CD982D8}" styleName="Lys stil 3 – uthev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A9B70-0F81-45F8-84D4-A2C3B90880B5}"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DD6709C0-CF66-44C7-8A87-FFB42F7B503B}">
      <dgm:prSet/>
      <dgm:spPr/>
      <dgm:t>
        <a:bodyPr/>
        <a:lstStyle/>
        <a:p>
          <a:pPr>
            <a:defRPr b="1"/>
          </a:pPr>
          <a:r>
            <a:rPr lang="en-US"/>
            <a:t>2019</a:t>
          </a:r>
        </a:p>
      </dgm:t>
    </dgm:pt>
    <dgm:pt modelId="{83770D61-2922-4463-A7BF-4DB115492D23}" type="parTrans" cxnId="{C757FCEB-87E9-4AC7-BE4E-AC5883CE630F}">
      <dgm:prSet/>
      <dgm:spPr/>
      <dgm:t>
        <a:bodyPr/>
        <a:lstStyle/>
        <a:p>
          <a:endParaRPr lang="en-US"/>
        </a:p>
      </dgm:t>
    </dgm:pt>
    <dgm:pt modelId="{5A5A0D08-F273-4DEF-BF39-B94979BCE1E9}" type="sibTrans" cxnId="{C757FCEB-87E9-4AC7-BE4E-AC5883CE630F}">
      <dgm:prSet/>
      <dgm:spPr/>
      <dgm:t>
        <a:bodyPr/>
        <a:lstStyle/>
        <a:p>
          <a:endParaRPr lang="en-US"/>
        </a:p>
      </dgm:t>
    </dgm:pt>
    <dgm:pt modelId="{A9E09059-6B6A-4353-85C1-3BBFD03EE27D}">
      <dgm:prSet/>
      <dgm:spPr>
        <a:ln>
          <a:solidFill>
            <a:schemeClr val="accent2"/>
          </a:solidFill>
        </a:ln>
      </dgm:spPr>
      <dgm:t>
        <a:bodyPr/>
        <a:lstStyle/>
        <a:p>
          <a:pPr>
            <a:buFont typeface="Arial" panose="020B0604020202020204" pitchFamily="34" charset="0"/>
            <a:buChar char="•"/>
          </a:pPr>
          <a:r>
            <a:rPr lang="en-US">
              <a:latin typeface="Segoe UI" panose="020B0502040204020203" pitchFamily="34" charset="0"/>
              <a:cs typeface="Segoe UI" panose="020B0502040204020203" pitchFamily="34" charset="0"/>
            </a:rPr>
            <a:t>Kick off (Hague) </a:t>
          </a:r>
        </a:p>
      </dgm:t>
    </dgm:pt>
    <dgm:pt modelId="{465E33AA-80AC-4234-9093-E81CD46B9579}" type="parTrans" cxnId="{302DCD60-E4FF-4A39-9BC7-2A7DAD4B94C8}">
      <dgm:prSet/>
      <dgm:spPr/>
      <dgm:t>
        <a:bodyPr/>
        <a:lstStyle/>
        <a:p>
          <a:endParaRPr lang="en-US"/>
        </a:p>
      </dgm:t>
    </dgm:pt>
    <dgm:pt modelId="{9190810C-F0BB-42F9-ABCF-8094E8C29807}" type="sibTrans" cxnId="{302DCD60-E4FF-4A39-9BC7-2A7DAD4B94C8}">
      <dgm:prSet/>
      <dgm:spPr/>
      <dgm:t>
        <a:bodyPr/>
        <a:lstStyle/>
        <a:p>
          <a:endParaRPr lang="en-US"/>
        </a:p>
      </dgm:t>
    </dgm:pt>
    <dgm:pt modelId="{81156FF1-B294-4D85-9F0B-45A853357C7F}">
      <dgm:prSet/>
      <dgm:spPr>
        <a:ln>
          <a:solidFill>
            <a:schemeClr val="accent2"/>
          </a:solidFill>
        </a:ln>
      </dgm:spPr>
      <dgm:t>
        <a:bodyPr/>
        <a:lstStyle/>
        <a:p>
          <a:pPr>
            <a:buFont typeface="Arial" panose="020B0604020202020204" pitchFamily="34" charset="0"/>
            <a:buChar char="•"/>
          </a:pPr>
          <a:r>
            <a:rPr lang="en-US">
              <a:latin typeface="Segoe UI" panose="020B0502040204020203" pitchFamily="34" charset="0"/>
              <a:cs typeface="Segoe UI" panose="020B0502040204020203" pitchFamily="34" charset="0"/>
            </a:rPr>
            <a:t>Follow up conversations IOGP/NOPSEMA (Sydney) </a:t>
          </a:r>
        </a:p>
      </dgm:t>
    </dgm:pt>
    <dgm:pt modelId="{CE7565A7-AA7B-4351-8432-13B9E8E840C2}" type="parTrans" cxnId="{19FC0C38-2430-4B49-BCA2-2BD42DC050C1}">
      <dgm:prSet/>
      <dgm:spPr/>
      <dgm:t>
        <a:bodyPr/>
        <a:lstStyle/>
        <a:p>
          <a:endParaRPr lang="en-US"/>
        </a:p>
      </dgm:t>
    </dgm:pt>
    <dgm:pt modelId="{37F0C0E0-4A77-4886-8EE1-11145C3441A4}" type="sibTrans" cxnId="{19FC0C38-2430-4B49-BCA2-2BD42DC050C1}">
      <dgm:prSet/>
      <dgm:spPr/>
      <dgm:t>
        <a:bodyPr/>
        <a:lstStyle/>
        <a:p>
          <a:endParaRPr lang="en-US"/>
        </a:p>
      </dgm:t>
    </dgm:pt>
    <dgm:pt modelId="{A908B84E-31F9-471C-A723-DC3BE0A67F4D}">
      <dgm:prSet/>
      <dgm:spPr>
        <a:ln>
          <a:solidFill>
            <a:schemeClr val="accent2"/>
          </a:solidFill>
        </a:ln>
      </dgm:spPr>
      <dgm:t>
        <a:bodyPr/>
        <a:lstStyle/>
        <a:p>
          <a:pPr>
            <a:buFont typeface="Arial" panose="020B0604020202020204" pitchFamily="34" charset="0"/>
            <a:buChar char="•"/>
          </a:pPr>
          <a:r>
            <a:rPr lang="en-US">
              <a:latin typeface="Segoe UI" panose="020B0502040204020203" pitchFamily="34" charset="0"/>
              <a:cs typeface="Segoe UI" panose="020B0502040204020203" pitchFamily="34" charset="0"/>
            </a:rPr>
            <a:t>Initial PS drafted</a:t>
          </a:r>
        </a:p>
      </dgm:t>
    </dgm:pt>
    <dgm:pt modelId="{6F08B3FE-E640-46A8-82FA-9012FC135836}" type="parTrans" cxnId="{2AAD44D3-0B74-471A-8D09-D8C85AAB3110}">
      <dgm:prSet/>
      <dgm:spPr/>
      <dgm:t>
        <a:bodyPr/>
        <a:lstStyle/>
        <a:p>
          <a:endParaRPr lang="en-US"/>
        </a:p>
      </dgm:t>
    </dgm:pt>
    <dgm:pt modelId="{89D46AF4-59DD-4ACE-9E9A-1A73E0C03FAB}" type="sibTrans" cxnId="{2AAD44D3-0B74-471A-8D09-D8C85AAB3110}">
      <dgm:prSet/>
      <dgm:spPr/>
      <dgm:t>
        <a:bodyPr/>
        <a:lstStyle/>
        <a:p>
          <a:endParaRPr lang="en-US"/>
        </a:p>
      </dgm:t>
    </dgm:pt>
    <dgm:pt modelId="{FD98200B-8F2A-4FF3-ACBF-B2865E579631}">
      <dgm:prSet/>
      <dgm:spPr/>
      <dgm:t>
        <a:bodyPr/>
        <a:lstStyle/>
        <a:p>
          <a:pPr>
            <a:defRPr b="1"/>
          </a:pPr>
          <a:r>
            <a:rPr lang="en-US"/>
            <a:t>2020</a:t>
          </a:r>
        </a:p>
      </dgm:t>
    </dgm:pt>
    <dgm:pt modelId="{75B757A6-A516-4821-A474-FA7A7A6B8464}" type="parTrans" cxnId="{3462F200-E4E4-4268-BBB4-2A34E263D242}">
      <dgm:prSet/>
      <dgm:spPr/>
      <dgm:t>
        <a:bodyPr/>
        <a:lstStyle/>
        <a:p>
          <a:endParaRPr lang="en-US"/>
        </a:p>
      </dgm:t>
    </dgm:pt>
    <dgm:pt modelId="{089F1CCF-8379-40DF-AB3F-4FD60466F630}" type="sibTrans" cxnId="{3462F200-E4E4-4268-BBB4-2A34E263D242}">
      <dgm:prSet/>
      <dgm:spPr/>
      <dgm:t>
        <a:bodyPr/>
        <a:lstStyle/>
        <a:p>
          <a:endParaRPr lang="en-US"/>
        </a:p>
      </dgm:t>
    </dgm:pt>
    <dgm:pt modelId="{98D50B3B-523B-49FA-8FDE-A78340A6B422}">
      <dgm:prSet/>
      <dgm:spPr>
        <a:ln>
          <a:solidFill>
            <a:schemeClr val="accent6"/>
          </a:solidFill>
        </a:ln>
      </dgm:spPr>
      <dgm:t>
        <a:bodyPr/>
        <a:lstStyle/>
        <a:p>
          <a:r>
            <a:rPr lang="en-US"/>
            <a:t>Follow up IRF meeting and IOGP/IADC input to IRF October </a:t>
          </a:r>
        </a:p>
      </dgm:t>
    </dgm:pt>
    <dgm:pt modelId="{653FD91F-548D-430F-94F4-6FDAD20C7BE5}" type="parTrans" cxnId="{198A5672-AFD5-4D32-8A40-C0EC62DEAECC}">
      <dgm:prSet/>
      <dgm:spPr/>
      <dgm:t>
        <a:bodyPr/>
        <a:lstStyle/>
        <a:p>
          <a:endParaRPr lang="en-US"/>
        </a:p>
      </dgm:t>
    </dgm:pt>
    <dgm:pt modelId="{6A89EEE8-0835-4166-97B5-1B244C257612}" type="sibTrans" cxnId="{198A5672-AFD5-4D32-8A40-C0EC62DEAECC}">
      <dgm:prSet/>
      <dgm:spPr/>
      <dgm:t>
        <a:bodyPr/>
        <a:lstStyle/>
        <a:p>
          <a:endParaRPr lang="en-US"/>
        </a:p>
      </dgm:t>
    </dgm:pt>
    <dgm:pt modelId="{1F7B1D12-585A-4AFB-966C-E5FD28611AE4}">
      <dgm:prSet/>
      <dgm:spPr>
        <a:ln>
          <a:solidFill>
            <a:schemeClr val="accent6"/>
          </a:solidFill>
        </a:ln>
      </dgm:spPr>
      <dgm:t>
        <a:bodyPr/>
        <a:lstStyle/>
        <a:p>
          <a:r>
            <a:rPr lang="en-US"/>
            <a:t>Decision to refine PS with more specific focus </a:t>
          </a:r>
        </a:p>
      </dgm:t>
    </dgm:pt>
    <dgm:pt modelId="{0B7F6DC5-116C-4B6D-93B3-A8989C0E6F3E}" type="parTrans" cxnId="{F8905785-6FDB-450E-BF8D-3CF52DF8B113}">
      <dgm:prSet/>
      <dgm:spPr/>
      <dgm:t>
        <a:bodyPr/>
        <a:lstStyle/>
        <a:p>
          <a:endParaRPr lang="en-US"/>
        </a:p>
      </dgm:t>
    </dgm:pt>
    <dgm:pt modelId="{66EB56C4-B293-4331-9773-4F2E46D14A12}" type="sibTrans" cxnId="{F8905785-6FDB-450E-BF8D-3CF52DF8B113}">
      <dgm:prSet/>
      <dgm:spPr/>
      <dgm:t>
        <a:bodyPr/>
        <a:lstStyle/>
        <a:p>
          <a:endParaRPr lang="en-US"/>
        </a:p>
      </dgm:t>
    </dgm:pt>
    <dgm:pt modelId="{841ABE56-F7FB-4CDC-A7C5-40FB6378F7CF}">
      <dgm:prSet/>
      <dgm:spPr>
        <a:ln>
          <a:solidFill>
            <a:schemeClr val="accent6"/>
          </a:solidFill>
        </a:ln>
      </dgm:spPr>
      <dgm:t>
        <a:bodyPr/>
        <a:lstStyle/>
        <a:p>
          <a:r>
            <a:rPr lang="en-US"/>
            <a:t>Various activities in IOGP and continued IADC committee efforts</a:t>
          </a:r>
        </a:p>
      </dgm:t>
    </dgm:pt>
    <dgm:pt modelId="{CDD55445-9FA7-41D1-AC3A-C12340AFE784}" type="parTrans" cxnId="{F5825B57-2681-47B0-AFEB-A2371FA12397}">
      <dgm:prSet/>
      <dgm:spPr/>
      <dgm:t>
        <a:bodyPr/>
        <a:lstStyle/>
        <a:p>
          <a:endParaRPr lang="en-US"/>
        </a:p>
      </dgm:t>
    </dgm:pt>
    <dgm:pt modelId="{A734EFDB-D84F-4B73-B404-F702E3FDEC2B}" type="sibTrans" cxnId="{F5825B57-2681-47B0-AFEB-A2371FA12397}">
      <dgm:prSet/>
      <dgm:spPr/>
      <dgm:t>
        <a:bodyPr/>
        <a:lstStyle/>
        <a:p>
          <a:endParaRPr lang="en-US"/>
        </a:p>
      </dgm:t>
    </dgm:pt>
    <dgm:pt modelId="{6464FB76-5205-4D29-A49E-FAC3FA85F532}">
      <dgm:prSet/>
      <dgm:spPr/>
      <dgm:t>
        <a:bodyPr/>
        <a:lstStyle/>
        <a:p>
          <a:pPr>
            <a:defRPr b="1"/>
          </a:pPr>
          <a:r>
            <a:rPr lang="en-US"/>
            <a:t>2021</a:t>
          </a:r>
        </a:p>
      </dgm:t>
    </dgm:pt>
    <dgm:pt modelId="{A1157EDC-A1E2-4C74-A77B-5100752149BC}" type="parTrans" cxnId="{57FBCCFA-D5B8-4A83-BAC3-218ED35109D4}">
      <dgm:prSet/>
      <dgm:spPr/>
      <dgm:t>
        <a:bodyPr/>
        <a:lstStyle/>
        <a:p>
          <a:endParaRPr lang="en-US"/>
        </a:p>
      </dgm:t>
    </dgm:pt>
    <dgm:pt modelId="{555276C3-C8C0-4866-9835-307274CE10E9}" type="sibTrans" cxnId="{57FBCCFA-D5B8-4A83-BAC3-218ED35109D4}">
      <dgm:prSet/>
      <dgm:spPr/>
      <dgm:t>
        <a:bodyPr/>
        <a:lstStyle/>
        <a:p>
          <a:endParaRPr lang="en-US"/>
        </a:p>
      </dgm:t>
    </dgm:pt>
    <dgm:pt modelId="{2A6F19DB-AA0B-4F4A-8EED-9FB54B02E368}">
      <dgm:prSet/>
      <dgm:spPr/>
      <dgm:t>
        <a:bodyPr/>
        <a:lstStyle/>
        <a:p>
          <a:r>
            <a:rPr lang="en-US"/>
            <a:t>Kick off framing meeting with IRF/IADC/IOGP. Feb 2021 </a:t>
          </a:r>
        </a:p>
      </dgm:t>
    </dgm:pt>
    <dgm:pt modelId="{742217E0-DC90-4FE7-955D-282741453AFE}" type="parTrans" cxnId="{4C0D35D8-E1B1-4825-AE2E-8C5B33F07746}">
      <dgm:prSet/>
      <dgm:spPr/>
      <dgm:t>
        <a:bodyPr/>
        <a:lstStyle/>
        <a:p>
          <a:endParaRPr lang="en-US"/>
        </a:p>
      </dgm:t>
    </dgm:pt>
    <dgm:pt modelId="{70EA8217-5614-4618-B4A5-2B514F62E139}" type="sibTrans" cxnId="{4C0D35D8-E1B1-4825-AE2E-8C5B33F07746}">
      <dgm:prSet/>
      <dgm:spPr/>
      <dgm:t>
        <a:bodyPr/>
        <a:lstStyle/>
        <a:p>
          <a:endParaRPr lang="en-US"/>
        </a:p>
      </dgm:t>
    </dgm:pt>
    <dgm:pt modelId="{5DAC70E1-5248-4911-BBDD-3E73ABB4B00E}">
      <dgm:prSet/>
      <dgm:spPr/>
      <dgm:t>
        <a:bodyPr/>
        <a:lstStyle/>
        <a:p>
          <a:r>
            <a:rPr lang="en-US"/>
            <a:t>New version of PS drafted incorporating feedback from IRF members, IOGP and IADC</a:t>
          </a:r>
        </a:p>
      </dgm:t>
    </dgm:pt>
    <dgm:pt modelId="{3B27E2A3-2E05-4886-96A2-E2D65AE163F9}" type="parTrans" cxnId="{DABC98FD-2CA7-4503-904C-55A445F590EC}">
      <dgm:prSet/>
      <dgm:spPr/>
      <dgm:t>
        <a:bodyPr/>
        <a:lstStyle/>
        <a:p>
          <a:endParaRPr lang="en-US"/>
        </a:p>
      </dgm:t>
    </dgm:pt>
    <dgm:pt modelId="{480B5738-8C43-4799-A85E-1EA29FE7828D}" type="sibTrans" cxnId="{DABC98FD-2CA7-4503-904C-55A445F590EC}">
      <dgm:prSet/>
      <dgm:spPr/>
      <dgm:t>
        <a:bodyPr/>
        <a:lstStyle/>
        <a:p>
          <a:endParaRPr lang="en-US"/>
        </a:p>
      </dgm:t>
    </dgm:pt>
    <dgm:pt modelId="{4C5825A6-96F6-46F1-8D5A-2BA355CFE644}">
      <dgm:prSet/>
      <dgm:spPr/>
      <dgm:t>
        <a:bodyPr/>
        <a:lstStyle/>
        <a:p>
          <a:r>
            <a:rPr lang="en-US"/>
            <a:t>Follow up meetings IOGP, IADC and IRF</a:t>
          </a:r>
        </a:p>
      </dgm:t>
    </dgm:pt>
    <dgm:pt modelId="{38FF1CB2-5BFE-47E8-B5ED-ED9053C74C08}" type="parTrans" cxnId="{099C9D8A-A76A-480D-A312-D0C1ED512AB4}">
      <dgm:prSet/>
      <dgm:spPr/>
      <dgm:t>
        <a:bodyPr/>
        <a:lstStyle/>
        <a:p>
          <a:endParaRPr lang="en-US"/>
        </a:p>
      </dgm:t>
    </dgm:pt>
    <dgm:pt modelId="{37051C3E-39A7-4A05-BA97-249B9FDB2ED2}" type="sibTrans" cxnId="{099C9D8A-A76A-480D-A312-D0C1ED512AB4}">
      <dgm:prSet/>
      <dgm:spPr/>
      <dgm:t>
        <a:bodyPr/>
        <a:lstStyle/>
        <a:p>
          <a:endParaRPr lang="en-US"/>
        </a:p>
      </dgm:t>
    </dgm:pt>
    <dgm:pt modelId="{E4CD2CCB-EF32-42B5-B3C6-FCAC2A6B9C66}">
      <dgm:prSet/>
      <dgm:spPr/>
      <dgm:t>
        <a:bodyPr/>
        <a:lstStyle/>
        <a:p>
          <a:r>
            <a:rPr lang="en-US"/>
            <a:t>PS published on IRFs webpages</a:t>
          </a:r>
        </a:p>
      </dgm:t>
    </dgm:pt>
    <dgm:pt modelId="{BFDDBF3C-1A05-4608-8DCA-F8D402A9AC05}" type="parTrans" cxnId="{E5BADB06-61BD-408D-909B-94762D2031F6}">
      <dgm:prSet/>
      <dgm:spPr/>
      <dgm:t>
        <a:bodyPr/>
        <a:lstStyle/>
        <a:p>
          <a:endParaRPr lang="en-US"/>
        </a:p>
      </dgm:t>
    </dgm:pt>
    <dgm:pt modelId="{5AE46BDF-E021-424E-80B8-D28FB81CB673}" type="sibTrans" cxnId="{E5BADB06-61BD-408D-909B-94762D2031F6}">
      <dgm:prSet/>
      <dgm:spPr/>
      <dgm:t>
        <a:bodyPr/>
        <a:lstStyle/>
        <a:p>
          <a:endParaRPr lang="en-US"/>
        </a:p>
      </dgm:t>
    </dgm:pt>
    <dgm:pt modelId="{A12F6F0B-2744-4C38-8882-154C41FBE9A9}" type="pres">
      <dgm:prSet presAssocID="{642A9B70-0F81-45F8-84D4-A2C3B90880B5}" presName="root" presStyleCnt="0">
        <dgm:presLayoutVars>
          <dgm:chMax/>
          <dgm:chPref/>
          <dgm:animLvl val="lvl"/>
        </dgm:presLayoutVars>
      </dgm:prSet>
      <dgm:spPr/>
      <dgm:t>
        <a:bodyPr/>
        <a:lstStyle/>
        <a:p>
          <a:endParaRPr lang="en-US"/>
        </a:p>
      </dgm:t>
    </dgm:pt>
    <dgm:pt modelId="{D97A2FFF-BDA7-42AF-B01B-15E1F2AC4EA1}" type="pres">
      <dgm:prSet presAssocID="{642A9B70-0F81-45F8-84D4-A2C3B90880B5}"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E0C459CE-D09A-4A98-AD69-C1F205D1125E}" type="pres">
      <dgm:prSet presAssocID="{642A9B70-0F81-45F8-84D4-A2C3B90880B5}" presName="nodes" presStyleCnt="0">
        <dgm:presLayoutVars>
          <dgm:chMax/>
          <dgm:chPref/>
          <dgm:animLvl val="lvl"/>
        </dgm:presLayoutVars>
      </dgm:prSet>
      <dgm:spPr/>
    </dgm:pt>
    <dgm:pt modelId="{D4B1734B-3DAA-434D-B4C5-222A5462A706}" type="pres">
      <dgm:prSet presAssocID="{DD6709C0-CF66-44C7-8A87-FFB42F7B503B}" presName="composite" presStyleCnt="0"/>
      <dgm:spPr/>
    </dgm:pt>
    <dgm:pt modelId="{697D0453-E613-46C6-BDF6-EAE2C99F179B}" type="pres">
      <dgm:prSet presAssocID="{DD6709C0-CF66-44C7-8A87-FFB42F7B503B}" presName="L1TextContainer" presStyleLbl="revTx" presStyleIdx="0" presStyleCnt="3">
        <dgm:presLayoutVars>
          <dgm:chMax val="1"/>
          <dgm:chPref val="1"/>
          <dgm:bulletEnabled val="1"/>
        </dgm:presLayoutVars>
      </dgm:prSet>
      <dgm:spPr/>
      <dgm:t>
        <a:bodyPr/>
        <a:lstStyle/>
        <a:p>
          <a:endParaRPr lang="en-US"/>
        </a:p>
      </dgm:t>
    </dgm:pt>
    <dgm:pt modelId="{D46E4D07-7B6E-41F3-844E-F6664F69FAB4}" type="pres">
      <dgm:prSet presAssocID="{DD6709C0-CF66-44C7-8A87-FFB42F7B503B}" presName="L2TextContainerWrapper" presStyleCnt="0">
        <dgm:presLayoutVars>
          <dgm:chMax val="0"/>
          <dgm:chPref val="0"/>
          <dgm:bulletEnabled val="1"/>
        </dgm:presLayoutVars>
      </dgm:prSet>
      <dgm:spPr/>
    </dgm:pt>
    <dgm:pt modelId="{A42AEB13-8A56-4D3E-90D6-51B9E997C53C}" type="pres">
      <dgm:prSet presAssocID="{DD6709C0-CF66-44C7-8A87-FFB42F7B503B}" presName="L2TextContainer" presStyleLbl="bgAcc1" presStyleIdx="0" presStyleCnt="3" custScaleY="130872" custLinFactNeighborX="-217" custLinFactNeighborY="-12219"/>
      <dgm:spPr/>
      <dgm:t>
        <a:bodyPr/>
        <a:lstStyle/>
        <a:p>
          <a:endParaRPr lang="en-US"/>
        </a:p>
      </dgm:t>
    </dgm:pt>
    <dgm:pt modelId="{57E76716-4ABD-4598-97E4-0AE5C5332589}" type="pres">
      <dgm:prSet presAssocID="{DD6709C0-CF66-44C7-8A87-FFB42F7B503B}" presName="FlexibleEmptyPlaceHolder" presStyleCnt="0"/>
      <dgm:spPr/>
    </dgm:pt>
    <dgm:pt modelId="{C75EF24F-EC79-4C9B-9CA1-FF9BCB46E488}" type="pres">
      <dgm:prSet presAssocID="{DD6709C0-CF66-44C7-8A87-FFB42F7B503B}" presName="ConnectLine" presStyleLbl="sibTrans1D1" presStyleIdx="0" presStyleCnt="3"/>
      <dgm:spPr>
        <a:noFill/>
        <a:ln w="6350" cap="flat" cmpd="sng" algn="ctr">
          <a:solidFill>
            <a:schemeClr val="accent2"/>
          </a:solidFill>
          <a:prstDash val="dash"/>
          <a:miter lim="800000"/>
        </a:ln>
        <a:effectLst/>
      </dgm:spPr>
    </dgm:pt>
    <dgm:pt modelId="{70B493A5-2EE4-45B5-A68E-005D71F34732}" type="pres">
      <dgm:prSet presAssocID="{DD6709C0-CF66-44C7-8A87-FFB42F7B503B}" presName="ConnectorPoint" presStyleLbl="alignNode1" presStyleIdx="0" presStyleCnt="3"/>
      <dgm:spPr>
        <a:solidFill>
          <a:schemeClr val="accent2"/>
        </a:solidFill>
        <a:ln>
          <a:solidFill>
            <a:schemeClr val="accent2"/>
          </a:solidFill>
        </a:ln>
      </dgm:spPr>
    </dgm:pt>
    <dgm:pt modelId="{36D03949-214A-4139-9208-A2BEAE062E33}" type="pres">
      <dgm:prSet presAssocID="{DD6709C0-CF66-44C7-8A87-FFB42F7B503B}" presName="EmptyPlaceHolder" presStyleCnt="0"/>
      <dgm:spPr/>
    </dgm:pt>
    <dgm:pt modelId="{558EFDC0-8E1B-4197-8028-D27584FB31C0}" type="pres">
      <dgm:prSet presAssocID="{5A5A0D08-F273-4DEF-BF39-B94979BCE1E9}" presName="spaceBetweenRectangles" presStyleCnt="0"/>
      <dgm:spPr/>
    </dgm:pt>
    <dgm:pt modelId="{F8087569-BE79-4D0B-B9FB-584BBF9D7F73}" type="pres">
      <dgm:prSet presAssocID="{FD98200B-8F2A-4FF3-ACBF-B2865E579631}" presName="composite" presStyleCnt="0"/>
      <dgm:spPr/>
    </dgm:pt>
    <dgm:pt modelId="{53EC5873-EF3E-4211-9115-587D42A92DB5}" type="pres">
      <dgm:prSet presAssocID="{FD98200B-8F2A-4FF3-ACBF-B2865E579631}" presName="L1TextContainer" presStyleLbl="revTx" presStyleIdx="1" presStyleCnt="3">
        <dgm:presLayoutVars>
          <dgm:chMax val="1"/>
          <dgm:chPref val="1"/>
          <dgm:bulletEnabled val="1"/>
        </dgm:presLayoutVars>
      </dgm:prSet>
      <dgm:spPr/>
      <dgm:t>
        <a:bodyPr/>
        <a:lstStyle/>
        <a:p>
          <a:endParaRPr lang="en-US"/>
        </a:p>
      </dgm:t>
    </dgm:pt>
    <dgm:pt modelId="{D85785A7-6139-4C90-BCA3-CBBE3D640EB2}" type="pres">
      <dgm:prSet presAssocID="{FD98200B-8F2A-4FF3-ACBF-B2865E579631}" presName="L2TextContainerWrapper" presStyleCnt="0">
        <dgm:presLayoutVars>
          <dgm:chMax val="0"/>
          <dgm:chPref val="0"/>
          <dgm:bulletEnabled val="1"/>
        </dgm:presLayoutVars>
      </dgm:prSet>
      <dgm:spPr/>
    </dgm:pt>
    <dgm:pt modelId="{851EBA3E-98A1-4D32-B3D3-728BC5ABD014}" type="pres">
      <dgm:prSet presAssocID="{FD98200B-8F2A-4FF3-ACBF-B2865E579631}" presName="L2TextContainer" presStyleLbl="bgAcc1" presStyleIdx="1" presStyleCnt="3"/>
      <dgm:spPr/>
      <dgm:t>
        <a:bodyPr/>
        <a:lstStyle/>
        <a:p>
          <a:endParaRPr lang="en-US"/>
        </a:p>
      </dgm:t>
    </dgm:pt>
    <dgm:pt modelId="{67CC8FBF-D7E9-4526-AB6C-D7BC04C30F7A}" type="pres">
      <dgm:prSet presAssocID="{FD98200B-8F2A-4FF3-ACBF-B2865E579631}" presName="FlexibleEmptyPlaceHolder" presStyleCnt="0"/>
      <dgm:spPr/>
    </dgm:pt>
    <dgm:pt modelId="{A9963AC1-7DBA-49E6-ADF7-E776133890A6}" type="pres">
      <dgm:prSet presAssocID="{FD98200B-8F2A-4FF3-ACBF-B2865E579631}" presName="ConnectLine" presStyleLbl="sibTrans1D1" presStyleIdx="1" presStyleCnt="3"/>
      <dgm:spPr>
        <a:noFill/>
        <a:ln w="6350" cap="flat" cmpd="sng" algn="ctr">
          <a:solidFill>
            <a:schemeClr val="accent6"/>
          </a:solidFill>
          <a:prstDash val="dash"/>
          <a:miter lim="800000"/>
        </a:ln>
        <a:effectLst/>
      </dgm:spPr>
    </dgm:pt>
    <dgm:pt modelId="{EAE8ED86-A30B-4EA7-B4BE-58C7821CBC75}" type="pres">
      <dgm:prSet presAssocID="{FD98200B-8F2A-4FF3-ACBF-B2865E579631}" presName="ConnectorPoint" presStyleLbl="alignNode1" presStyleIdx="1" presStyleCnt="3"/>
      <dgm:spPr>
        <a:solidFill>
          <a:schemeClr val="accent6"/>
        </a:solidFill>
        <a:ln>
          <a:solidFill>
            <a:schemeClr val="accent6"/>
          </a:solidFill>
        </a:ln>
      </dgm:spPr>
    </dgm:pt>
    <dgm:pt modelId="{7F6CC821-7E55-4D16-9F98-4B285DB9911A}" type="pres">
      <dgm:prSet presAssocID="{FD98200B-8F2A-4FF3-ACBF-B2865E579631}" presName="EmptyPlaceHolder" presStyleCnt="0"/>
      <dgm:spPr/>
    </dgm:pt>
    <dgm:pt modelId="{A65B2B8B-809E-42EF-A2C6-955AB0FC52D9}" type="pres">
      <dgm:prSet presAssocID="{089F1CCF-8379-40DF-AB3F-4FD60466F630}" presName="spaceBetweenRectangles" presStyleCnt="0"/>
      <dgm:spPr/>
    </dgm:pt>
    <dgm:pt modelId="{7CA4462B-4B09-44BA-8FBE-8E7AC8828B10}" type="pres">
      <dgm:prSet presAssocID="{6464FB76-5205-4D29-A49E-FAC3FA85F532}" presName="composite" presStyleCnt="0"/>
      <dgm:spPr/>
    </dgm:pt>
    <dgm:pt modelId="{7E2AA916-5B56-4100-8264-C4AB0B4F5781}" type="pres">
      <dgm:prSet presAssocID="{6464FB76-5205-4D29-A49E-FAC3FA85F532}" presName="L1TextContainer" presStyleLbl="revTx" presStyleIdx="2" presStyleCnt="3">
        <dgm:presLayoutVars>
          <dgm:chMax val="1"/>
          <dgm:chPref val="1"/>
          <dgm:bulletEnabled val="1"/>
        </dgm:presLayoutVars>
      </dgm:prSet>
      <dgm:spPr/>
      <dgm:t>
        <a:bodyPr/>
        <a:lstStyle/>
        <a:p>
          <a:endParaRPr lang="en-US"/>
        </a:p>
      </dgm:t>
    </dgm:pt>
    <dgm:pt modelId="{37C1CF0D-C08A-4E68-8C2C-E704D486961F}" type="pres">
      <dgm:prSet presAssocID="{6464FB76-5205-4D29-A49E-FAC3FA85F532}" presName="L2TextContainerWrapper" presStyleCnt="0">
        <dgm:presLayoutVars>
          <dgm:chMax val="0"/>
          <dgm:chPref val="0"/>
          <dgm:bulletEnabled val="1"/>
        </dgm:presLayoutVars>
      </dgm:prSet>
      <dgm:spPr/>
    </dgm:pt>
    <dgm:pt modelId="{3D146A93-2725-4565-ADE9-2D05979D84BA}" type="pres">
      <dgm:prSet presAssocID="{6464FB76-5205-4D29-A49E-FAC3FA85F532}" presName="L2TextContainer" presStyleLbl="bgAcc1" presStyleIdx="2" presStyleCnt="3"/>
      <dgm:spPr/>
      <dgm:t>
        <a:bodyPr/>
        <a:lstStyle/>
        <a:p>
          <a:endParaRPr lang="en-US"/>
        </a:p>
      </dgm:t>
    </dgm:pt>
    <dgm:pt modelId="{CD0D2F4C-4D66-45BB-87AE-EA0EA148C946}" type="pres">
      <dgm:prSet presAssocID="{6464FB76-5205-4D29-A49E-FAC3FA85F532}" presName="FlexibleEmptyPlaceHolder" presStyleCnt="0"/>
      <dgm:spPr/>
    </dgm:pt>
    <dgm:pt modelId="{9F201839-9040-407B-8BBD-FF7953DB03E7}" type="pres">
      <dgm:prSet presAssocID="{6464FB76-5205-4D29-A49E-FAC3FA85F532}" presName="ConnectLine" presStyleLbl="sibTrans1D1" presStyleIdx="2" presStyleCnt="3"/>
      <dgm:spPr>
        <a:noFill/>
        <a:ln w="6350" cap="flat" cmpd="sng" algn="ctr">
          <a:solidFill>
            <a:schemeClr val="accent1">
              <a:hueOff val="0"/>
              <a:satOff val="0"/>
              <a:lumOff val="0"/>
              <a:alphaOff val="0"/>
            </a:schemeClr>
          </a:solidFill>
          <a:prstDash val="dash"/>
          <a:miter lim="800000"/>
        </a:ln>
        <a:effectLst/>
      </dgm:spPr>
    </dgm:pt>
    <dgm:pt modelId="{59474704-6A5F-439E-8E11-002AF6181886}" type="pres">
      <dgm:prSet presAssocID="{6464FB76-5205-4D29-A49E-FAC3FA85F532}" presName="ConnectorPoint" presStyleLbl="alignNode1" presStyleIdx="2" presStyleCnt="3"/>
      <dgm:spPr/>
    </dgm:pt>
    <dgm:pt modelId="{163D411D-A313-4577-A29D-A9572EC73CCB}" type="pres">
      <dgm:prSet presAssocID="{6464FB76-5205-4D29-A49E-FAC3FA85F532}" presName="EmptyPlaceHolder" presStyleCnt="0"/>
      <dgm:spPr/>
    </dgm:pt>
  </dgm:ptLst>
  <dgm:cxnLst>
    <dgm:cxn modelId="{197DCC3C-F5D6-4282-88D6-130D5E2C8268}" type="presOf" srcId="{1F7B1D12-585A-4AFB-966C-E5FD28611AE4}" destId="{851EBA3E-98A1-4D32-B3D3-728BC5ABD014}" srcOrd="0" destOrd="1" presId="urn:microsoft.com/office/officeart/2016/7/layout/BasicTimeline"/>
    <dgm:cxn modelId="{19FC0C38-2430-4B49-BCA2-2BD42DC050C1}" srcId="{DD6709C0-CF66-44C7-8A87-FFB42F7B503B}" destId="{81156FF1-B294-4D85-9F0B-45A853357C7F}" srcOrd="1" destOrd="0" parTransId="{CE7565A7-AA7B-4351-8432-13B9E8E840C2}" sibTransId="{37F0C0E0-4A77-4886-8EE1-11145C3441A4}"/>
    <dgm:cxn modelId="{C757FCEB-87E9-4AC7-BE4E-AC5883CE630F}" srcId="{642A9B70-0F81-45F8-84D4-A2C3B90880B5}" destId="{DD6709C0-CF66-44C7-8A87-FFB42F7B503B}" srcOrd="0" destOrd="0" parTransId="{83770D61-2922-4463-A7BF-4DB115492D23}" sibTransId="{5A5A0D08-F273-4DEF-BF39-B94979BCE1E9}"/>
    <dgm:cxn modelId="{3462F200-E4E4-4268-BBB4-2A34E263D242}" srcId="{642A9B70-0F81-45F8-84D4-A2C3B90880B5}" destId="{FD98200B-8F2A-4FF3-ACBF-B2865E579631}" srcOrd="1" destOrd="0" parTransId="{75B757A6-A516-4821-A474-FA7A7A6B8464}" sibTransId="{089F1CCF-8379-40DF-AB3F-4FD60466F630}"/>
    <dgm:cxn modelId="{3204545D-1A1B-4742-B5D0-A69013A4D474}" type="presOf" srcId="{4C5825A6-96F6-46F1-8D5A-2BA355CFE644}" destId="{3D146A93-2725-4565-ADE9-2D05979D84BA}" srcOrd="0" destOrd="2" presId="urn:microsoft.com/office/officeart/2016/7/layout/BasicTimeline"/>
    <dgm:cxn modelId="{F8905785-6FDB-450E-BF8D-3CF52DF8B113}" srcId="{FD98200B-8F2A-4FF3-ACBF-B2865E579631}" destId="{1F7B1D12-585A-4AFB-966C-E5FD28611AE4}" srcOrd="1" destOrd="0" parTransId="{0B7F6DC5-116C-4B6D-93B3-A8989C0E6F3E}" sibTransId="{66EB56C4-B293-4331-9773-4F2E46D14A12}"/>
    <dgm:cxn modelId="{6EDFAA8E-2BD1-4240-AD87-EBE66C964B10}" type="presOf" srcId="{841ABE56-F7FB-4CDC-A7C5-40FB6378F7CF}" destId="{851EBA3E-98A1-4D32-B3D3-728BC5ABD014}" srcOrd="0" destOrd="2" presId="urn:microsoft.com/office/officeart/2016/7/layout/BasicTimeline"/>
    <dgm:cxn modelId="{5E5D8DE0-EA82-4774-8359-39C1080FCAFF}" type="presOf" srcId="{642A9B70-0F81-45F8-84D4-A2C3B90880B5}" destId="{A12F6F0B-2744-4C38-8882-154C41FBE9A9}" srcOrd="0" destOrd="0" presId="urn:microsoft.com/office/officeart/2016/7/layout/BasicTimeline"/>
    <dgm:cxn modelId="{E8ADA3CC-5FC6-481B-A4CD-30D67D664C4F}" type="presOf" srcId="{6464FB76-5205-4D29-A49E-FAC3FA85F532}" destId="{7E2AA916-5B56-4100-8264-C4AB0B4F5781}" srcOrd="0" destOrd="0" presId="urn:microsoft.com/office/officeart/2016/7/layout/BasicTimeline"/>
    <dgm:cxn modelId="{ED1DD9E5-F37C-4442-B988-F513CE7AB23B}" type="presOf" srcId="{A908B84E-31F9-471C-A723-DC3BE0A67F4D}" destId="{A42AEB13-8A56-4D3E-90D6-51B9E997C53C}" srcOrd="0" destOrd="2" presId="urn:microsoft.com/office/officeart/2016/7/layout/BasicTimeline"/>
    <dgm:cxn modelId="{B6C3DAB9-9739-4FF0-B941-E9AE0CDA8ECE}" type="presOf" srcId="{5DAC70E1-5248-4911-BBDD-3E73ABB4B00E}" destId="{3D146A93-2725-4565-ADE9-2D05979D84BA}" srcOrd="0" destOrd="1" presId="urn:microsoft.com/office/officeart/2016/7/layout/BasicTimeline"/>
    <dgm:cxn modelId="{196F9CD4-7BF9-4B47-A8E1-0CAC9163B6D8}" type="presOf" srcId="{E4CD2CCB-EF32-42B5-B3C6-FCAC2A6B9C66}" destId="{3D146A93-2725-4565-ADE9-2D05979D84BA}" srcOrd="0" destOrd="3" presId="urn:microsoft.com/office/officeart/2016/7/layout/BasicTimeline"/>
    <dgm:cxn modelId="{60E8FD50-F492-4790-902D-7046E5B6A8B3}" type="presOf" srcId="{A9E09059-6B6A-4353-85C1-3BBFD03EE27D}" destId="{A42AEB13-8A56-4D3E-90D6-51B9E997C53C}" srcOrd="0" destOrd="0" presId="urn:microsoft.com/office/officeart/2016/7/layout/BasicTimeline"/>
    <dgm:cxn modelId="{D8A3C1A8-6902-41DC-8C0D-D20F20FE5918}" type="presOf" srcId="{2A6F19DB-AA0B-4F4A-8EED-9FB54B02E368}" destId="{3D146A93-2725-4565-ADE9-2D05979D84BA}" srcOrd="0" destOrd="0" presId="urn:microsoft.com/office/officeart/2016/7/layout/BasicTimeline"/>
    <dgm:cxn modelId="{3C258830-9E85-4007-9AB4-F95BA8D2AF17}" type="presOf" srcId="{98D50B3B-523B-49FA-8FDE-A78340A6B422}" destId="{851EBA3E-98A1-4D32-B3D3-728BC5ABD014}" srcOrd="0" destOrd="0" presId="urn:microsoft.com/office/officeart/2016/7/layout/BasicTimeline"/>
    <dgm:cxn modelId="{302DCD60-E4FF-4A39-9BC7-2A7DAD4B94C8}" srcId="{DD6709C0-CF66-44C7-8A87-FFB42F7B503B}" destId="{A9E09059-6B6A-4353-85C1-3BBFD03EE27D}" srcOrd="0" destOrd="0" parTransId="{465E33AA-80AC-4234-9093-E81CD46B9579}" sibTransId="{9190810C-F0BB-42F9-ABCF-8094E8C29807}"/>
    <dgm:cxn modelId="{E5BADB06-61BD-408D-909B-94762D2031F6}" srcId="{6464FB76-5205-4D29-A49E-FAC3FA85F532}" destId="{E4CD2CCB-EF32-42B5-B3C6-FCAC2A6B9C66}" srcOrd="3" destOrd="0" parTransId="{BFDDBF3C-1A05-4608-8DCA-F8D402A9AC05}" sibTransId="{5AE46BDF-E021-424E-80B8-D28FB81CB673}"/>
    <dgm:cxn modelId="{DABC98FD-2CA7-4503-904C-55A445F590EC}" srcId="{6464FB76-5205-4D29-A49E-FAC3FA85F532}" destId="{5DAC70E1-5248-4911-BBDD-3E73ABB4B00E}" srcOrd="1" destOrd="0" parTransId="{3B27E2A3-2E05-4886-96A2-E2D65AE163F9}" sibTransId="{480B5738-8C43-4799-A85E-1EA29FE7828D}"/>
    <dgm:cxn modelId="{758D9425-6BE3-43E8-AD52-8F07794119C4}" type="presOf" srcId="{FD98200B-8F2A-4FF3-ACBF-B2865E579631}" destId="{53EC5873-EF3E-4211-9115-587D42A92DB5}" srcOrd="0" destOrd="0" presId="urn:microsoft.com/office/officeart/2016/7/layout/BasicTimeline"/>
    <dgm:cxn modelId="{531E9F17-6E9A-42C8-A829-71C8629A71CB}" type="presOf" srcId="{81156FF1-B294-4D85-9F0B-45A853357C7F}" destId="{A42AEB13-8A56-4D3E-90D6-51B9E997C53C}" srcOrd="0" destOrd="1" presId="urn:microsoft.com/office/officeart/2016/7/layout/BasicTimeline"/>
    <dgm:cxn modelId="{D930DFA7-401E-4C8B-AC0B-C0692AED9586}" type="presOf" srcId="{DD6709C0-CF66-44C7-8A87-FFB42F7B503B}" destId="{697D0453-E613-46C6-BDF6-EAE2C99F179B}" srcOrd="0" destOrd="0" presId="urn:microsoft.com/office/officeart/2016/7/layout/BasicTimeline"/>
    <dgm:cxn modelId="{57FBCCFA-D5B8-4A83-BAC3-218ED35109D4}" srcId="{642A9B70-0F81-45F8-84D4-A2C3B90880B5}" destId="{6464FB76-5205-4D29-A49E-FAC3FA85F532}" srcOrd="2" destOrd="0" parTransId="{A1157EDC-A1E2-4C74-A77B-5100752149BC}" sibTransId="{555276C3-C8C0-4866-9835-307274CE10E9}"/>
    <dgm:cxn modelId="{2AAD44D3-0B74-471A-8D09-D8C85AAB3110}" srcId="{DD6709C0-CF66-44C7-8A87-FFB42F7B503B}" destId="{A908B84E-31F9-471C-A723-DC3BE0A67F4D}" srcOrd="2" destOrd="0" parTransId="{6F08B3FE-E640-46A8-82FA-9012FC135836}" sibTransId="{89D46AF4-59DD-4ACE-9E9A-1A73E0C03FAB}"/>
    <dgm:cxn modelId="{4C0D35D8-E1B1-4825-AE2E-8C5B33F07746}" srcId="{6464FB76-5205-4D29-A49E-FAC3FA85F532}" destId="{2A6F19DB-AA0B-4F4A-8EED-9FB54B02E368}" srcOrd="0" destOrd="0" parTransId="{742217E0-DC90-4FE7-955D-282741453AFE}" sibTransId="{70EA8217-5614-4618-B4A5-2B514F62E139}"/>
    <dgm:cxn modelId="{198A5672-AFD5-4D32-8A40-C0EC62DEAECC}" srcId="{FD98200B-8F2A-4FF3-ACBF-B2865E579631}" destId="{98D50B3B-523B-49FA-8FDE-A78340A6B422}" srcOrd="0" destOrd="0" parTransId="{653FD91F-548D-430F-94F4-6FDAD20C7BE5}" sibTransId="{6A89EEE8-0835-4166-97B5-1B244C257612}"/>
    <dgm:cxn modelId="{F5825B57-2681-47B0-AFEB-A2371FA12397}" srcId="{FD98200B-8F2A-4FF3-ACBF-B2865E579631}" destId="{841ABE56-F7FB-4CDC-A7C5-40FB6378F7CF}" srcOrd="2" destOrd="0" parTransId="{CDD55445-9FA7-41D1-AC3A-C12340AFE784}" sibTransId="{A734EFDB-D84F-4B73-B404-F702E3FDEC2B}"/>
    <dgm:cxn modelId="{099C9D8A-A76A-480D-A312-D0C1ED512AB4}" srcId="{6464FB76-5205-4D29-A49E-FAC3FA85F532}" destId="{4C5825A6-96F6-46F1-8D5A-2BA355CFE644}" srcOrd="2" destOrd="0" parTransId="{38FF1CB2-5BFE-47E8-B5ED-ED9053C74C08}" sibTransId="{37051C3E-39A7-4A05-BA97-249B9FDB2ED2}"/>
    <dgm:cxn modelId="{4B070618-419F-439A-9595-A9396EF87BE6}" type="presParOf" srcId="{A12F6F0B-2744-4C38-8882-154C41FBE9A9}" destId="{D97A2FFF-BDA7-42AF-B01B-15E1F2AC4EA1}" srcOrd="0" destOrd="0" presId="urn:microsoft.com/office/officeart/2016/7/layout/BasicTimeline"/>
    <dgm:cxn modelId="{8490B7A0-0D93-48DF-AE65-86AAC3920F32}" type="presParOf" srcId="{A12F6F0B-2744-4C38-8882-154C41FBE9A9}" destId="{E0C459CE-D09A-4A98-AD69-C1F205D1125E}" srcOrd="1" destOrd="0" presId="urn:microsoft.com/office/officeart/2016/7/layout/BasicTimeline"/>
    <dgm:cxn modelId="{37DFD6F9-DBF1-4DBA-8F9C-773B3304A98D}" type="presParOf" srcId="{E0C459CE-D09A-4A98-AD69-C1F205D1125E}" destId="{D4B1734B-3DAA-434D-B4C5-222A5462A706}" srcOrd="0" destOrd="0" presId="urn:microsoft.com/office/officeart/2016/7/layout/BasicTimeline"/>
    <dgm:cxn modelId="{72427143-0DAD-42B9-94CE-E9B4E9329C05}" type="presParOf" srcId="{D4B1734B-3DAA-434D-B4C5-222A5462A706}" destId="{697D0453-E613-46C6-BDF6-EAE2C99F179B}" srcOrd="0" destOrd="0" presId="urn:microsoft.com/office/officeart/2016/7/layout/BasicTimeline"/>
    <dgm:cxn modelId="{541A370A-5A08-48F2-B555-AB7F3AFACF87}" type="presParOf" srcId="{D4B1734B-3DAA-434D-B4C5-222A5462A706}" destId="{D46E4D07-7B6E-41F3-844E-F6664F69FAB4}" srcOrd="1" destOrd="0" presId="urn:microsoft.com/office/officeart/2016/7/layout/BasicTimeline"/>
    <dgm:cxn modelId="{7EDAA0AD-DFAB-46AA-B84E-B4DDF550E95E}" type="presParOf" srcId="{D46E4D07-7B6E-41F3-844E-F6664F69FAB4}" destId="{A42AEB13-8A56-4D3E-90D6-51B9E997C53C}" srcOrd="0" destOrd="0" presId="urn:microsoft.com/office/officeart/2016/7/layout/BasicTimeline"/>
    <dgm:cxn modelId="{2773A244-8CF9-449D-9F55-A9835A344009}" type="presParOf" srcId="{D46E4D07-7B6E-41F3-844E-F6664F69FAB4}" destId="{57E76716-4ABD-4598-97E4-0AE5C5332589}" srcOrd="1" destOrd="0" presId="urn:microsoft.com/office/officeart/2016/7/layout/BasicTimeline"/>
    <dgm:cxn modelId="{CEF293E7-DDBC-47B3-B7CF-D34889FE8CE4}" type="presParOf" srcId="{D4B1734B-3DAA-434D-B4C5-222A5462A706}" destId="{C75EF24F-EC79-4C9B-9CA1-FF9BCB46E488}" srcOrd="2" destOrd="0" presId="urn:microsoft.com/office/officeart/2016/7/layout/BasicTimeline"/>
    <dgm:cxn modelId="{95CC63A6-DBEF-4D24-816C-27355386E261}" type="presParOf" srcId="{D4B1734B-3DAA-434D-B4C5-222A5462A706}" destId="{70B493A5-2EE4-45B5-A68E-005D71F34732}" srcOrd="3" destOrd="0" presId="urn:microsoft.com/office/officeart/2016/7/layout/BasicTimeline"/>
    <dgm:cxn modelId="{8C30C93B-5BC4-4AAA-9C2A-8C53FE55FC76}" type="presParOf" srcId="{D4B1734B-3DAA-434D-B4C5-222A5462A706}" destId="{36D03949-214A-4139-9208-A2BEAE062E33}" srcOrd="4" destOrd="0" presId="urn:microsoft.com/office/officeart/2016/7/layout/BasicTimeline"/>
    <dgm:cxn modelId="{3D97BC7C-3B5A-4CDA-AD08-D24C3B384A69}" type="presParOf" srcId="{E0C459CE-D09A-4A98-AD69-C1F205D1125E}" destId="{558EFDC0-8E1B-4197-8028-D27584FB31C0}" srcOrd="1" destOrd="0" presId="urn:microsoft.com/office/officeart/2016/7/layout/BasicTimeline"/>
    <dgm:cxn modelId="{1C6667BC-1677-41B9-AFC2-E99144A5809E}" type="presParOf" srcId="{E0C459CE-D09A-4A98-AD69-C1F205D1125E}" destId="{F8087569-BE79-4D0B-B9FB-584BBF9D7F73}" srcOrd="2" destOrd="0" presId="urn:microsoft.com/office/officeart/2016/7/layout/BasicTimeline"/>
    <dgm:cxn modelId="{27F20AB8-0F10-4CF7-9452-F8B6A85EC456}" type="presParOf" srcId="{F8087569-BE79-4D0B-B9FB-584BBF9D7F73}" destId="{53EC5873-EF3E-4211-9115-587D42A92DB5}" srcOrd="0" destOrd="0" presId="urn:microsoft.com/office/officeart/2016/7/layout/BasicTimeline"/>
    <dgm:cxn modelId="{F32047FF-524F-4833-A85E-7A639D2644CC}" type="presParOf" srcId="{F8087569-BE79-4D0B-B9FB-584BBF9D7F73}" destId="{D85785A7-6139-4C90-BCA3-CBBE3D640EB2}" srcOrd="1" destOrd="0" presId="urn:microsoft.com/office/officeart/2016/7/layout/BasicTimeline"/>
    <dgm:cxn modelId="{038DBD78-A44E-4F8A-8822-CB9920D5290D}" type="presParOf" srcId="{D85785A7-6139-4C90-BCA3-CBBE3D640EB2}" destId="{851EBA3E-98A1-4D32-B3D3-728BC5ABD014}" srcOrd="0" destOrd="0" presId="urn:microsoft.com/office/officeart/2016/7/layout/BasicTimeline"/>
    <dgm:cxn modelId="{AC476A81-BBB0-45F6-B655-2C9D04B29C8C}" type="presParOf" srcId="{D85785A7-6139-4C90-BCA3-CBBE3D640EB2}" destId="{67CC8FBF-D7E9-4526-AB6C-D7BC04C30F7A}" srcOrd="1" destOrd="0" presId="urn:microsoft.com/office/officeart/2016/7/layout/BasicTimeline"/>
    <dgm:cxn modelId="{33938C38-1BF8-4430-B074-D5E42E831ECA}" type="presParOf" srcId="{F8087569-BE79-4D0B-B9FB-584BBF9D7F73}" destId="{A9963AC1-7DBA-49E6-ADF7-E776133890A6}" srcOrd="2" destOrd="0" presId="urn:microsoft.com/office/officeart/2016/7/layout/BasicTimeline"/>
    <dgm:cxn modelId="{CD07CC1C-886B-40D8-BF05-D289AEF151F7}" type="presParOf" srcId="{F8087569-BE79-4D0B-B9FB-584BBF9D7F73}" destId="{EAE8ED86-A30B-4EA7-B4BE-58C7821CBC75}" srcOrd="3" destOrd="0" presId="urn:microsoft.com/office/officeart/2016/7/layout/BasicTimeline"/>
    <dgm:cxn modelId="{CB3BDD76-FC8B-4F03-8401-05E760D0560D}" type="presParOf" srcId="{F8087569-BE79-4D0B-B9FB-584BBF9D7F73}" destId="{7F6CC821-7E55-4D16-9F98-4B285DB9911A}" srcOrd="4" destOrd="0" presId="urn:microsoft.com/office/officeart/2016/7/layout/BasicTimeline"/>
    <dgm:cxn modelId="{386545BD-E382-4D8F-9580-0B05E510F191}" type="presParOf" srcId="{E0C459CE-D09A-4A98-AD69-C1F205D1125E}" destId="{A65B2B8B-809E-42EF-A2C6-955AB0FC52D9}" srcOrd="3" destOrd="0" presId="urn:microsoft.com/office/officeart/2016/7/layout/BasicTimeline"/>
    <dgm:cxn modelId="{3B761414-A3D2-4BB4-BC06-29B30679CA48}" type="presParOf" srcId="{E0C459CE-D09A-4A98-AD69-C1F205D1125E}" destId="{7CA4462B-4B09-44BA-8FBE-8E7AC8828B10}" srcOrd="4" destOrd="0" presId="urn:microsoft.com/office/officeart/2016/7/layout/BasicTimeline"/>
    <dgm:cxn modelId="{ADA1A97E-F91C-4DF6-A45F-E535C04F1EC1}" type="presParOf" srcId="{7CA4462B-4B09-44BA-8FBE-8E7AC8828B10}" destId="{7E2AA916-5B56-4100-8264-C4AB0B4F5781}" srcOrd="0" destOrd="0" presId="urn:microsoft.com/office/officeart/2016/7/layout/BasicTimeline"/>
    <dgm:cxn modelId="{D570CEFE-44AA-4B95-9AFA-4F00CD9E22C4}" type="presParOf" srcId="{7CA4462B-4B09-44BA-8FBE-8E7AC8828B10}" destId="{37C1CF0D-C08A-4E68-8C2C-E704D486961F}" srcOrd="1" destOrd="0" presId="urn:microsoft.com/office/officeart/2016/7/layout/BasicTimeline"/>
    <dgm:cxn modelId="{E3E05150-86ED-4E10-84AC-24484F4605E4}" type="presParOf" srcId="{37C1CF0D-C08A-4E68-8C2C-E704D486961F}" destId="{3D146A93-2725-4565-ADE9-2D05979D84BA}" srcOrd="0" destOrd="0" presId="urn:microsoft.com/office/officeart/2016/7/layout/BasicTimeline"/>
    <dgm:cxn modelId="{908F93C0-3C07-412D-BBE4-E4B463CE5FA4}" type="presParOf" srcId="{37C1CF0D-C08A-4E68-8C2C-E704D486961F}" destId="{CD0D2F4C-4D66-45BB-87AE-EA0EA148C946}" srcOrd="1" destOrd="0" presId="urn:microsoft.com/office/officeart/2016/7/layout/BasicTimeline"/>
    <dgm:cxn modelId="{991ED6DC-38C7-4C35-9CB5-515055F3152B}" type="presParOf" srcId="{7CA4462B-4B09-44BA-8FBE-8E7AC8828B10}" destId="{9F201839-9040-407B-8BBD-FF7953DB03E7}" srcOrd="2" destOrd="0" presId="urn:microsoft.com/office/officeart/2016/7/layout/BasicTimeline"/>
    <dgm:cxn modelId="{D6C19EF0-CE7E-40DC-8548-02E8ED8E015F}" type="presParOf" srcId="{7CA4462B-4B09-44BA-8FBE-8E7AC8828B10}" destId="{59474704-6A5F-439E-8E11-002AF6181886}" srcOrd="3" destOrd="0" presId="urn:microsoft.com/office/officeart/2016/7/layout/BasicTimeline"/>
    <dgm:cxn modelId="{4682A857-CFD1-45DC-9D84-72535377DF12}" type="presParOf" srcId="{7CA4462B-4B09-44BA-8FBE-8E7AC8828B10}" destId="{163D411D-A313-4577-A29D-A9572EC73CCB}"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A2FFF-BDA7-42AF-B01B-15E1F2AC4EA1}">
      <dsp:nvSpPr>
        <dsp:cNvPr id="0" name=""/>
        <dsp:cNvSpPr/>
      </dsp:nvSpPr>
      <dsp:spPr>
        <a:xfrm>
          <a:off x="0" y="2006600"/>
          <a:ext cx="8846392"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97D0453-E613-46C6-BDF6-EAE2C99F179B}">
      <dsp:nvSpPr>
        <dsp:cNvPr id="0" name=""/>
        <dsp:cNvSpPr/>
      </dsp:nvSpPr>
      <dsp:spPr>
        <a:xfrm>
          <a:off x="250464" y="2195723"/>
          <a:ext cx="3600003" cy="440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622300">
            <a:lnSpc>
              <a:spcPct val="90000"/>
            </a:lnSpc>
            <a:spcBef>
              <a:spcPct val="0"/>
            </a:spcBef>
            <a:spcAft>
              <a:spcPct val="35000"/>
            </a:spcAft>
            <a:defRPr b="1"/>
          </a:pPr>
          <a:r>
            <a:rPr lang="en-US" sz="1400" kern="1200"/>
            <a:t>2019</a:t>
          </a:r>
        </a:p>
      </dsp:txBody>
      <dsp:txXfrm>
        <a:off x="250464" y="2195723"/>
        <a:ext cx="3600003" cy="440328"/>
      </dsp:txXfrm>
    </dsp:sp>
    <dsp:sp modelId="{A42AEB13-8A56-4D3E-90D6-51B9E997C53C}">
      <dsp:nvSpPr>
        <dsp:cNvPr id="0" name=""/>
        <dsp:cNvSpPr/>
      </dsp:nvSpPr>
      <dsp:spPr>
        <a:xfrm>
          <a:off x="0" y="0"/>
          <a:ext cx="4090912" cy="1316949"/>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US" sz="1200" kern="1200">
              <a:latin typeface="Segoe UI" panose="020B0502040204020203" pitchFamily="34" charset="0"/>
              <a:cs typeface="Segoe UI" panose="020B0502040204020203" pitchFamily="34" charset="0"/>
            </a:rPr>
            <a:t>Kick off (Hague) </a:t>
          </a:r>
        </a:p>
        <a:p>
          <a:pPr lvl="0" algn="l" defTabSz="533400">
            <a:lnSpc>
              <a:spcPct val="90000"/>
            </a:lnSpc>
            <a:spcBef>
              <a:spcPct val="0"/>
            </a:spcBef>
            <a:spcAft>
              <a:spcPct val="35000"/>
            </a:spcAft>
            <a:buFont typeface="Arial" panose="020B0604020202020204" pitchFamily="34" charset="0"/>
            <a:buChar char="•"/>
          </a:pPr>
          <a:r>
            <a:rPr lang="en-US" sz="1200" kern="1200">
              <a:latin typeface="Segoe UI" panose="020B0502040204020203" pitchFamily="34" charset="0"/>
              <a:cs typeface="Segoe UI" panose="020B0502040204020203" pitchFamily="34" charset="0"/>
            </a:rPr>
            <a:t>Follow up conversations IOGP/NOPSEMA (Sydney) </a:t>
          </a:r>
        </a:p>
        <a:p>
          <a:pPr lvl="0" algn="l" defTabSz="533400">
            <a:lnSpc>
              <a:spcPct val="90000"/>
            </a:lnSpc>
            <a:spcBef>
              <a:spcPct val="0"/>
            </a:spcBef>
            <a:spcAft>
              <a:spcPct val="35000"/>
            </a:spcAft>
            <a:buFont typeface="Arial" panose="020B0604020202020204" pitchFamily="34" charset="0"/>
            <a:buChar char="•"/>
          </a:pPr>
          <a:r>
            <a:rPr lang="en-US" sz="1200" kern="1200">
              <a:latin typeface="Segoe UI" panose="020B0502040204020203" pitchFamily="34" charset="0"/>
              <a:cs typeface="Segoe UI" panose="020B0502040204020203" pitchFamily="34" charset="0"/>
            </a:rPr>
            <a:t>Initial PS drafted</a:t>
          </a:r>
        </a:p>
      </dsp:txBody>
      <dsp:txXfrm>
        <a:off x="64288" y="64288"/>
        <a:ext cx="3962336" cy="1188373"/>
      </dsp:txXfrm>
    </dsp:sp>
    <dsp:sp modelId="{C75EF24F-EC79-4C9B-9CA1-FF9BCB46E488}">
      <dsp:nvSpPr>
        <dsp:cNvPr id="0" name=""/>
        <dsp:cNvSpPr/>
      </dsp:nvSpPr>
      <dsp:spPr>
        <a:xfrm>
          <a:off x="2050466" y="1286826"/>
          <a:ext cx="0" cy="740374"/>
        </a:xfrm>
        <a:prstGeom prst="line">
          <a:avLst/>
        </a:prstGeom>
        <a:noFill/>
        <a:ln w="635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53EC5873-EF3E-4211-9115-587D42A92DB5}">
      <dsp:nvSpPr>
        <dsp:cNvPr id="0" name=""/>
        <dsp:cNvSpPr/>
      </dsp:nvSpPr>
      <dsp:spPr>
        <a:xfrm>
          <a:off x="2623194" y="1404619"/>
          <a:ext cx="3600003" cy="45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622300">
            <a:lnSpc>
              <a:spcPct val="90000"/>
            </a:lnSpc>
            <a:spcBef>
              <a:spcPct val="0"/>
            </a:spcBef>
            <a:spcAft>
              <a:spcPct val="35000"/>
            </a:spcAft>
            <a:defRPr b="1"/>
          </a:pPr>
          <a:r>
            <a:rPr lang="en-US" sz="1400" kern="1200"/>
            <a:t>2020</a:t>
          </a:r>
        </a:p>
      </dsp:txBody>
      <dsp:txXfrm>
        <a:off x="2623194" y="1404619"/>
        <a:ext cx="3600003" cy="453491"/>
      </dsp:txXfrm>
    </dsp:sp>
    <dsp:sp modelId="{70B493A5-2EE4-45B5-A68E-005D71F34732}">
      <dsp:nvSpPr>
        <dsp:cNvPr id="0" name=""/>
        <dsp:cNvSpPr/>
      </dsp:nvSpPr>
      <dsp:spPr>
        <a:xfrm>
          <a:off x="2020367" y="2018352"/>
          <a:ext cx="60198" cy="58450"/>
        </a:xfrm>
        <a:prstGeom prst="ellipse">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1EBA3E-98A1-4D32-B3D3-728BC5ABD014}">
      <dsp:nvSpPr>
        <dsp:cNvPr id="0" name=""/>
        <dsp:cNvSpPr/>
      </dsp:nvSpPr>
      <dsp:spPr>
        <a:xfrm>
          <a:off x="2377739" y="2769108"/>
          <a:ext cx="4090912" cy="1133290"/>
        </a:xfrm>
        <a:prstGeom prst="round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533400">
            <a:lnSpc>
              <a:spcPct val="90000"/>
            </a:lnSpc>
            <a:spcBef>
              <a:spcPct val="0"/>
            </a:spcBef>
            <a:spcAft>
              <a:spcPct val="35000"/>
            </a:spcAft>
          </a:pPr>
          <a:r>
            <a:rPr lang="en-US" sz="1200" kern="1200"/>
            <a:t>Follow up IRF meeting and IOGP/IADC input to IRF October </a:t>
          </a:r>
        </a:p>
        <a:p>
          <a:pPr lvl="0" algn="l" defTabSz="533400">
            <a:lnSpc>
              <a:spcPct val="90000"/>
            </a:lnSpc>
            <a:spcBef>
              <a:spcPct val="0"/>
            </a:spcBef>
            <a:spcAft>
              <a:spcPct val="35000"/>
            </a:spcAft>
          </a:pPr>
          <a:r>
            <a:rPr lang="en-US" sz="1200" kern="1200"/>
            <a:t>Decision to refine PS with more specific focus </a:t>
          </a:r>
        </a:p>
        <a:p>
          <a:pPr lvl="0" algn="l" defTabSz="533400">
            <a:lnSpc>
              <a:spcPct val="90000"/>
            </a:lnSpc>
            <a:spcBef>
              <a:spcPct val="0"/>
            </a:spcBef>
            <a:spcAft>
              <a:spcPct val="35000"/>
            </a:spcAft>
          </a:pPr>
          <a:r>
            <a:rPr lang="en-US" sz="1200" kern="1200"/>
            <a:t>Various activities in IOGP and continued IADC committee efforts</a:t>
          </a:r>
        </a:p>
      </dsp:txBody>
      <dsp:txXfrm>
        <a:off x="2433062" y="2824431"/>
        <a:ext cx="3980266" cy="1022644"/>
      </dsp:txXfrm>
    </dsp:sp>
    <dsp:sp modelId="{A9963AC1-7DBA-49E6-ADF7-E776133890A6}">
      <dsp:nvSpPr>
        <dsp:cNvPr id="0" name=""/>
        <dsp:cNvSpPr/>
      </dsp:nvSpPr>
      <dsp:spPr>
        <a:xfrm>
          <a:off x="4423196" y="2006599"/>
          <a:ext cx="0" cy="762508"/>
        </a:xfrm>
        <a:prstGeom prst="line">
          <a:avLst/>
        </a:prstGeom>
        <a:noFill/>
        <a:ln w="6350" cap="flat" cmpd="sng" algn="ctr">
          <a:solidFill>
            <a:schemeClr val="accent6"/>
          </a:solidFill>
          <a:prstDash val="dash"/>
          <a:miter lim="800000"/>
        </a:ln>
        <a:effectLst/>
      </dsp:spPr>
      <dsp:style>
        <a:lnRef idx="1">
          <a:scrgbClr r="0" g="0" b="0"/>
        </a:lnRef>
        <a:fillRef idx="0">
          <a:scrgbClr r="0" g="0" b="0"/>
        </a:fillRef>
        <a:effectRef idx="0">
          <a:scrgbClr r="0" g="0" b="0"/>
        </a:effectRef>
        <a:fontRef idx="minor"/>
      </dsp:style>
    </dsp:sp>
    <dsp:sp modelId="{7E2AA916-5B56-4100-8264-C4AB0B4F5781}">
      <dsp:nvSpPr>
        <dsp:cNvPr id="0" name=""/>
        <dsp:cNvSpPr/>
      </dsp:nvSpPr>
      <dsp:spPr>
        <a:xfrm>
          <a:off x="4995923" y="2155088"/>
          <a:ext cx="3600003" cy="45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622300">
            <a:lnSpc>
              <a:spcPct val="90000"/>
            </a:lnSpc>
            <a:spcBef>
              <a:spcPct val="0"/>
            </a:spcBef>
            <a:spcAft>
              <a:spcPct val="35000"/>
            </a:spcAft>
            <a:defRPr b="1"/>
          </a:pPr>
          <a:r>
            <a:rPr lang="en-US" sz="1400" kern="1200"/>
            <a:t>2021</a:t>
          </a:r>
        </a:p>
      </dsp:txBody>
      <dsp:txXfrm>
        <a:off x="4995923" y="2155088"/>
        <a:ext cx="3600003" cy="453491"/>
      </dsp:txXfrm>
    </dsp:sp>
    <dsp:sp modelId="{EAE8ED86-A30B-4EA7-B4BE-58C7821CBC75}">
      <dsp:nvSpPr>
        <dsp:cNvPr id="0" name=""/>
        <dsp:cNvSpPr/>
      </dsp:nvSpPr>
      <dsp:spPr>
        <a:xfrm>
          <a:off x="4393097" y="1976500"/>
          <a:ext cx="60198" cy="60198"/>
        </a:xfrm>
        <a:prstGeom prst="ellipse">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46A93-2725-4565-ADE9-2D05979D84BA}">
      <dsp:nvSpPr>
        <dsp:cNvPr id="0" name=""/>
        <dsp:cNvSpPr/>
      </dsp:nvSpPr>
      <dsp:spPr>
        <a:xfrm>
          <a:off x="4750469" y="0"/>
          <a:ext cx="4090912" cy="124409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533400">
            <a:lnSpc>
              <a:spcPct val="90000"/>
            </a:lnSpc>
            <a:spcBef>
              <a:spcPct val="0"/>
            </a:spcBef>
            <a:spcAft>
              <a:spcPct val="35000"/>
            </a:spcAft>
          </a:pPr>
          <a:r>
            <a:rPr lang="en-US" sz="1200" kern="1200"/>
            <a:t>Kick off framing meeting with IRF/IADC/IOGP. Feb 2021 </a:t>
          </a:r>
        </a:p>
        <a:p>
          <a:pPr lvl="0" algn="l" defTabSz="533400">
            <a:lnSpc>
              <a:spcPct val="90000"/>
            </a:lnSpc>
            <a:spcBef>
              <a:spcPct val="0"/>
            </a:spcBef>
            <a:spcAft>
              <a:spcPct val="35000"/>
            </a:spcAft>
          </a:pPr>
          <a:r>
            <a:rPr lang="en-US" sz="1200" kern="1200"/>
            <a:t>New version of PS drafted incorporating feedback from IRF members, IOGP and IADC</a:t>
          </a:r>
        </a:p>
        <a:p>
          <a:pPr lvl="0" algn="l" defTabSz="533400">
            <a:lnSpc>
              <a:spcPct val="90000"/>
            </a:lnSpc>
            <a:spcBef>
              <a:spcPct val="0"/>
            </a:spcBef>
            <a:spcAft>
              <a:spcPct val="35000"/>
            </a:spcAft>
          </a:pPr>
          <a:r>
            <a:rPr lang="en-US" sz="1200" kern="1200"/>
            <a:t>Follow up meetings IOGP, IADC and IRF</a:t>
          </a:r>
        </a:p>
        <a:p>
          <a:pPr lvl="0" algn="l" defTabSz="533400">
            <a:lnSpc>
              <a:spcPct val="90000"/>
            </a:lnSpc>
            <a:spcBef>
              <a:spcPct val="0"/>
            </a:spcBef>
            <a:spcAft>
              <a:spcPct val="35000"/>
            </a:spcAft>
          </a:pPr>
          <a:r>
            <a:rPr lang="en-US" sz="1200" kern="1200"/>
            <a:t>PS published on IRFs webpages</a:t>
          </a:r>
        </a:p>
      </dsp:txBody>
      <dsp:txXfrm>
        <a:off x="4811201" y="60732"/>
        <a:ext cx="3969448" cy="1122628"/>
      </dsp:txXfrm>
    </dsp:sp>
    <dsp:sp modelId="{9F201839-9040-407B-8BBD-FF7953DB03E7}">
      <dsp:nvSpPr>
        <dsp:cNvPr id="0" name=""/>
        <dsp:cNvSpPr/>
      </dsp:nvSpPr>
      <dsp:spPr>
        <a:xfrm>
          <a:off x="6795925" y="1244092"/>
          <a:ext cx="0" cy="76250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9474704-6A5F-439E-8E11-002AF6181886}">
      <dsp:nvSpPr>
        <dsp:cNvPr id="0" name=""/>
        <dsp:cNvSpPr/>
      </dsp:nvSpPr>
      <dsp:spPr>
        <a:xfrm>
          <a:off x="6765826" y="1976500"/>
          <a:ext cx="60198" cy="6019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53D36-2C6C-46ED-ADF0-96CF57C7491E}" type="datetimeFigureOut">
              <a:rPr lang="nb-NO" smtClean="0"/>
              <a:t>23.09.2021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1D6AA-456F-4FB0-857A-254384B3AC2A}" type="slidenum">
              <a:rPr lang="nb-NO" smtClean="0"/>
              <a:t>‹#›</a:t>
            </a:fld>
            <a:endParaRPr lang="nb-NO"/>
          </a:p>
        </p:txBody>
      </p:sp>
    </p:spTree>
    <p:extLst>
      <p:ext uri="{BB962C8B-B14F-4D97-AF65-F5344CB8AC3E}">
        <p14:creationId xmlns:p14="http://schemas.microsoft.com/office/powerpoint/2010/main" val="35395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a:latin typeface="Segoe UI"/>
                <a:cs typeface="Segoe UI"/>
              </a:rPr>
              <a:t>Boeing 737 Max </a:t>
            </a:r>
            <a:r>
              <a:rPr lang="nb-NO" sz="1200" err="1">
                <a:latin typeface="Segoe UI"/>
                <a:cs typeface="Segoe UI"/>
              </a:rPr>
              <a:t>crashed</a:t>
            </a:r>
            <a:r>
              <a:rPr lang="nb-NO" sz="1200">
                <a:latin typeface="Segoe UI"/>
                <a:cs typeface="Segoe UI"/>
              </a:rPr>
              <a:t> (</a:t>
            </a:r>
            <a:r>
              <a:rPr lang="nb-NO" sz="1200" err="1">
                <a:latin typeface="Segoe UI"/>
                <a:cs typeface="Segoe UI"/>
              </a:rPr>
              <a:t>Endsley</a:t>
            </a:r>
            <a:r>
              <a:rPr lang="nb-NO" sz="1200">
                <a:latin typeface="Segoe UI"/>
                <a:cs typeface="Segoe UI"/>
              </a:rPr>
              <a:t>, 2019), (NTSB, 2019), (ECAA, 2019).</a:t>
            </a:r>
          </a:p>
          <a:p>
            <a:pPr fontAlgn="base"/>
            <a:r>
              <a:rPr lang="nb-NO" sz="1200">
                <a:latin typeface="Segoe UI"/>
                <a:cs typeface="Segoe UI"/>
              </a:rPr>
              <a:t>DP </a:t>
            </a:r>
            <a:r>
              <a:rPr lang="nb-NO" sz="1200" err="1">
                <a:latin typeface="Segoe UI"/>
                <a:cs typeface="Segoe UI"/>
              </a:rPr>
              <a:t>operations</a:t>
            </a:r>
            <a:r>
              <a:rPr lang="nb-NO" sz="1200">
                <a:latin typeface="Segoe UI"/>
                <a:cs typeface="Segoe UI"/>
              </a:rPr>
              <a:t> (Dong, </a:t>
            </a:r>
            <a:r>
              <a:rPr lang="nb-NO" sz="1200" err="1">
                <a:latin typeface="Segoe UI"/>
                <a:cs typeface="Segoe UI"/>
              </a:rPr>
              <a:t>Vinnem</a:t>
            </a:r>
            <a:r>
              <a:rPr lang="nb-NO" sz="1200">
                <a:latin typeface="Segoe UI"/>
                <a:cs typeface="Segoe UI"/>
              </a:rPr>
              <a:t> &amp; Utne, 2017), </a:t>
            </a:r>
            <a:r>
              <a:rPr lang="nb-NO" sz="1200" err="1">
                <a:latin typeface="Segoe UI"/>
                <a:cs typeface="Segoe UI"/>
              </a:rPr>
              <a:t>look</a:t>
            </a:r>
            <a:r>
              <a:rPr lang="nb-NO" sz="1200">
                <a:latin typeface="Segoe UI"/>
                <a:cs typeface="Segoe UI"/>
              </a:rPr>
              <a:t> at systems and alarms </a:t>
            </a:r>
          </a:p>
          <a:p>
            <a:pPr fontAlgn="base"/>
            <a:r>
              <a:rPr lang="nb-NO" sz="1200">
                <a:latin typeface="Segoe UI"/>
                <a:cs typeface="Segoe UI"/>
              </a:rPr>
              <a:t>Road </a:t>
            </a:r>
            <a:r>
              <a:rPr lang="nb-NO" sz="1200" err="1">
                <a:latin typeface="Segoe UI"/>
                <a:cs typeface="Segoe UI"/>
              </a:rPr>
              <a:t>traffic</a:t>
            </a:r>
            <a:r>
              <a:rPr lang="nb-NO" sz="1200">
                <a:latin typeface="Segoe UI"/>
                <a:cs typeface="Segoe UI"/>
              </a:rPr>
              <a:t> </a:t>
            </a:r>
            <a:r>
              <a:rPr lang="nb-NO" sz="1200" err="1">
                <a:latin typeface="Segoe UI"/>
                <a:cs typeface="Segoe UI"/>
              </a:rPr>
              <a:t>accident</a:t>
            </a:r>
            <a:r>
              <a:rPr lang="nb-NO" sz="1200">
                <a:latin typeface="Segoe UI"/>
                <a:cs typeface="Segoe UI"/>
              </a:rPr>
              <a:t> </a:t>
            </a:r>
            <a:r>
              <a:rPr lang="nb-NO" sz="1200" err="1">
                <a:latin typeface="Segoe UI"/>
                <a:cs typeface="Segoe UI"/>
              </a:rPr>
              <a:t>involving</a:t>
            </a:r>
            <a:r>
              <a:rPr lang="nb-NO" sz="1200">
                <a:latin typeface="Segoe UI"/>
                <a:cs typeface="Segoe UI"/>
              </a:rPr>
              <a:t> Tesla (Joshua Brown) in </a:t>
            </a:r>
            <a:r>
              <a:rPr lang="nb-NO" sz="1200" err="1">
                <a:latin typeface="Segoe UI"/>
                <a:cs typeface="Segoe UI"/>
              </a:rPr>
              <a:t>the</a:t>
            </a:r>
            <a:r>
              <a:rPr lang="nb-NO" sz="1200">
                <a:latin typeface="Segoe UI"/>
                <a:cs typeface="Segoe UI"/>
              </a:rPr>
              <a:t> USA – NTSB (2017)</a:t>
            </a:r>
          </a:p>
          <a:p>
            <a:pPr fontAlgn="base"/>
            <a:r>
              <a:rPr lang="nb-NO" sz="1200">
                <a:latin typeface="Segoe UI"/>
                <a:cs typeface="Segoe UI"/>
              </a:rPr>
              <a:t>Mærsk </a:t>
            </a:r>
            <a:r>
              <a:rPr lang="nb-NO" sz="1200" err="1">
                <a:latin typeface="Segoe UI"/>
                <a:cs typeface="Segoe UI"/>
              </a:rPr>
              <a:t>Gallant</a:t>
            </a:r>
            <a:r>
              <a:rPr lang="nb-NO" sz="1200">
                <a:latin typeface="Segoe UI"/>
                <a:cs typeface="Segoe UI"/>
              </a:rPr>
              <a:t> – </a:t>
            </a:r>
            <a:r>
              <a:rPr lang="nb-NO" sz="1200" err="1">
                <a:latin typeface="Segoe UI"/>
                <a:cs typeface="Segoe UI"/>
              </a:rPr>
              <a:t>Well</a:t>
            </a:r>
            <a:r>
              <a:rPr lang="nb-NO" sz="1200">
                <a:latin typeface="Segoe UI"/>
                <a:cs typeface="Segoe UI"/>
              </a:rPr>
              <a:t> </a:t>
            </a:r>
            <a:r>
              <a:rPr lang="nb-NO" sz="1200" err="1">
                <a:latin typeface="Segoe UI"/>
                <a:cs typeface="Segoe UI"/>
              </a:rPr>
              <a:t>control</a:t>
            </a:r>
            <a:r>
              <a:rPr lang="nb-NO" sz="1200">
                <a:latin typeface="Segoe UI"/>
                <a:cs typeface="Segoe UI"/>
              </a:rPr>
              <a:t> </a:t>
            </a:r>
            <a:r>
              <a:rPr lang="nb-NO" sz="1200" err="1">
                <a:latin typeface="Segoe UI"/>
                <a:cs typeface="Segoe UI"/>
              </a:rPr>
              <a:t>event</a:t>
            </a:r>
            <a:r>
              <a:rPr lang="nb-NO" sz="1200">
                <a:latin typeface="Segoe UI"/>
                <a:cs typeface="Segoe UI"/>
              </a:rPr>
              <a:t> (Mærsk Drilling, 2015)</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en-US"/>
              <a:t>NTSB Price (2019) “What Accident Investigation Has Taught Us (And Continues to Teach Us) About Human Factors in Automated Transportation” J. Price /NTSB at HFC meeting https://www.sintef.no/projectweb/hfc/moetereferat/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latin typeface="Segoe UI"/>
                <a:cs typeface="Segoe UI"/>
              </a:rPr>
              <a:t>Loss </a:t>
            </a:r>
            <a:r>
              <a:rPr lang="nb-NO" sz="1200" err="1">
                <a:latin typeface="Segoe UI"/>
                <a:cs typeface="Segoe UI"/>
              </a:rPr>
              <a:t>of</a:t>
            </a:r>
            <a:r>
              <a:rPr lang="nb-NO" sz="1200">
                <a:latin typeface="Segoe UI"/>
                <a:cs typeface="Segoe UI"/>
              </a:rPr>
              <a:t> </a:t>
            </a:r>
            <a:r>
              <a:rPr lang="nb-NO" sz="1200" err="1">
                <a:latin typeface="Segoe UI"/>
                <a:cs typeface="Segoe UI"/>
              </a:rPr>
              <a:t>control</a:t>
            </a:r>
            <a:r>
              <a:rPr lang="nb-NO" sz="1200">
                <a:latin typeface="Segoe UI"/>
                <a:cs typeface="Segoe UI"/>
              </a:rPr>
              <a:t>, </a:t>
            </a:r>
            <a:r>
              <a:rPr lang="nb-NO" sz="1200" err="1">
                <a:latin typeface="Segoe UI"/>
                <a:cs typeface="Segoe UI"/>
              </a:rPr>
              <a:t>assumptions</a:t>
            </a:r>
            <a:r>
              <a:rPr lang="nb-NO" sz="1200">
                <a:latin typeface="Segoe UI"/>
                <a:cs typeface="Segoe UI"/>
              </a:rPr>
              <a:t> </a:t>
            </a:r>
            <a:r>
              <a:rPr lang="nb-NO" sz="1200" err="1">
                <a:latin typeface="Segoe UI"/>
                <a:cs typeface="Segoe UI"/>
              </a:rPr>
              <a:t>of</a:t>
            </a:r>
            <a:r>
              <a:rPr lang="nb-NO" sz="1200">
                <a:latin typeface="Segoe UI"/>
                <a:cs typeface="Segoe UI"/>
              </a:rPr>
              <a:t> operator </a:t>
            </a:r>
            <a:r>
              <a:rPr lang="nb-NO" sz="1200" err="1">
                <a:latin typeface="Segoe UI"/>
                <a:cs typeface="Segoe UI"/>
              </a:rPr>
              <a:t>response</a:t>
            </a:r>
            <a:r>
              <a:rPr lang="nb-NO" sz="1200">
                <a:latin typeface="Segoe UI"/>
                <a:cs typeface="Segoe UI"/>
              </a:rPr>
              <a:t>.</a:t>
            </a:r>
          </a:p>
          <a:p>
            <a:endParaRPr lang="nb-NO"/>
          </a:p>
          <a:p>
            <a:r>
              <a:rPr lang="en-US"/>
              <a:t>The same measures that make a system safe and predictable may introduce restrictions on cognition, which over time, inhibit or erode the </a:t>
            </a:r>
            <a:r>
              <a:rPr lang="en-US" err="1"/>
              <a:t>disturbancehandling</a:t>
            </a:r>
            <a:r>
              <a:rPr lang="en-US"/>
              <a:t> capability of the actors involved (AF-447, </a:t>
            </a:r>
            <a:r>
              <a:rPr lang="nb-NO"/>
              <a:t>Oliver et.al 2017)</a:t>
            </a:r>
          </a:p>
          <a:p>
            <a:endParaRPr lang="nb-NO"/>
          </a:p>
          <a:p>
            <a:r>
              <a:rPr lang="en-US"/>
              <a:t>HMI must present the information that is needed to enable decisions to be made </a:t>
            </a:r>
          </a:p>
          <a:p>
            <a:r>
              <a:rPr lang="en-US"/>
              <a:t>• The information must be clear and present the state of the system, including modes and system limits </a:t>
            </a:r>
          </a:p>
          <a:p>
            <a:r>
              <a:rPr lang="en-US"/>
              <a:t>• The system must provide support in the transition between modes, and indicate whether it is necessary to switch between automatic and manual operation </a:t>
            </a:r>
          </a:p>
          <a:p>
            <a:r>
              <a:rPr lang="en-US"/>
              <a:t>• The system must provide information on what the automation is doing, to increase understanding of the process and enable future actions to be predicted </a:t>
            </a:r>
          </a:p>
          <a:p>
            <a:endParaRPr lang="en-US"/>
          </a:p>
          <a:p>
            <a:pPr marL="171450" indent="-171450">
              <a:buFont typeface="Arial" panose="020B0604020202020204" pitchFamily="34" charset="0"/>
              <a:buChar char="•"/>
            </a:pPr>
            <a:r>
              <a:rPr lang="en-US"/>
              <a:t>poor situational awareness amongst those involved at the sharp end </a:t>
            </a:r>
          </a:p>
          <a:p>
            <a:r>
              <a:rPr lang="en-US"/>
              <a:t>• poor interaction within distributed teams </a:t>
            </a:r>
          </a:p>
          <a:p>
            <a:r>
              <a:rPr lang="en-US"/>
              <a:t>• poor design of equipment and poor alarms which are sometimes deactivated </a:t>
            </a:r>
          </a:p>
          <a:p>
            <a:r>
              <a:rPr lang="en-US"/>
              <a:t>• inadequate/demanding training • inadequate reporting of automation errors which lead to excessive trust</a:t>
            </a:r>
            <a:endParaRPr lang="nb-NO"/>
          </a:p>
        </p:txBody>
      </p:sp>
      <p:sp>
        <p:nvSpPr>
          <p:cNvPr id="4" name="Plassholder for lysbildenummer 3"/>
          <p:cNvSpPr>
            <a:spLocks noGrp="1"/>
          </p:cNvSpPr>
          <p:nvPr>
            <p:ph type="sldNum" sz="quarter" idx="5"/>
          </p:nvPr>
        </p:nvSpPr>
        <p:spPr/>
        <p:txBody>
          <a:bodyPr/>
          <a:lstStyle/>
          <a:p>
            <a:fld id="{2101D6AA-456F-4FB0-857A-254384B3AC2A}" type="slidenum">
              <a:rPr lang="nb-NO" smtClean="0"/>
              <a:t>4</a:t>
            </a:fld>
            <a:endParaRPr lang="nb-NO"/>
          </a:p>
        </p:txBody>
      </p:sp>
    </p:spTree>
    <p:extLst>
      <p:ext uri="{BB962C8B-B14F-4D97-AF65-F5344CB8AC3E}">
        <p14:creationId xmlns:p14="http://schemas.microsoft.com/office/powerpoint/2010/main" val="38223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E43F99-C9E2-40FB-B05A-07AAE7E04AD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5E9145A-46F3-4A10-AF19-C889484C8F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4CE992E-37DC-48A3-8978-57273A59C344}"/>
              </a:ext>
            </a:extLst>
          </p:cNvPr>
          <p:cNvSpPr>
            <a:spLocks noGrp="1"/>
          </p:cNvSpPr>
          <p:nvPr>
            <p:ph type="dt" sz="half" idx="10"/>
          </p:nvPr>
        </p:nvSpPr>
        <p:spPr/>
        <p:txBody>
          <a:bodyPr/>
          <a:lstStyle/>
          <a:p>
            <a:fld id="{06D1ACE3-ACEF-4CC6-B351-F6EAB23783E4}" type="datetimeFigureOut">
              <a:rPr lang="nb-NO" smtClean="0"/>
              <a:t>23.09.2021</a:t>
            </a:fld>
            <a:endParaRPr lang="nb-NO"/>
          </a:p>
        </p:txBody>
      </p:sp>
      <p:sp>
        <p:nvSpPr>
          <p:cNvPr id="5" name="Plassholder for bunntekst 4">
            <a:extLst>
              <a:ext uri="{FF2B5EF4-FFF2-40B4-BE49-F238E27FC236}">
                <a16:creationId xmlns:a16="http://schemas.microsoft.com/office/drawing/2014/main" id="{20B8D5E2-A222-4C10-AA1D-E52DD377B57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D0D97E0-1EC4-4262-92AF-5EF435999693}"/>
              </a:ext>
            </a:extLst>
          </p:cNvPr>
          <p:cNvSpPr>
            <a:spLocks noGrp="1"/>
          </p:cNvSpPr>
          <p:nvPr>
            <p:ph type="sldNum" sz="quarter" idx="12"/>
          </p:nvPr>
        </p:nvSpPr>
        <p:spPr/>
        <p:txBody>
          <a:bodyPr/>
          <a:lstStyle/>
          <a:p>
            <a:fld id="{056E43C7-3825-4ACE-A229-2F17C68B0FF2}" type="slidenum">
              <a:rPr lang="nb-NO" smtClean="0"/>
              <a:t>‹#›</a:t>
            </a:fld>
            <a:endParaRPr lang="nb-NO"/>
          </a:p>
        </p:txBody>
      </p:sp>
    </p:spTree>
    <p:extLst>
      <p:ext uri="{BB962C8B-B14F-4D97-AF65-F5344CB8AC3E}">
        <p14:creationId xmlns:p14="http://schemas.microsoft.com/office/powerpoint/2010/main" val="332962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51DF63-430B-4086-83CF-17A3D1C7106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CD08076-ECA7-47F9-A3E4-84379E53CCA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7C17803-0A1C-4E4B-BD35-79F6C89155EB}"/>
              </a:ext>
            </a:extLst>
          </p:cNvPr>
          <p:cNvSpPr>
            <a:spLocks noGrp="1"/>
          </p:cNvSpPr>
          <p:nvPr>
            <p:ph type="dt" sz="half" idx="10"/>
          </p:nvPr>
        </p:nvSpPr>
        <p:spPr/>
        <p:txBody>
          <a:bodyPr/>
          <a:lstStyle/>
          <a:p>
            <a:fld id="{06D1ACE3-ACEF-4CC6-B351-F6EAB23783E4}" type="datetimeFigureOut">
              <a:rPr lang="nb-NO" smtClean="0"/>
              <a:t>23.09.2021</a:t>
            </a:fld>
            <a:endParaRPr lang="nb-NO"/>
          </a:p>
        </p:txBody>
      </p:sp>
      <p:sp>
        <p:nvSpPr>
          <p:cNvPr id="5" name="Plassholder for bunntekst 4">
            <a:extLst>
              <a:ext uri="{FF2B5EF4-FFF2-40B4-BE49-F238E27FC236}">
                <a16:creationId xmlns:a16="http://schemas.microsoft.com/office/drawing/2014/main" id="{8C9082B6-F2C6-4810-86C6-0976817BB49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A5E62DA-32CC-4CCB-A5F5-41A6438604B2}"/>
              </a:ext>
            </a:extLst>
          </p:cNvPr>
          <p:cNvSpPr>
            <a:spLocks noGrp="1"/>
          </p:cNvSpPr>
          <p:nvPr>
            <p:ph type="sldNum" sz="quarter" idx="12"/>
          </p:nvPr>
        </p:nvSpPr>
        <p:spPr/>
        <p:txBody>
          <a:bodyPr/>
          <a:lstStyle/>
          <a:p>
            <a:fld id="{056E43C7-3825-4ACE-A229-2F17C68B0FF2}" type="slidenum">
              <a:rPr lang="nb-NO" smtClean="0"/>
              <a:t>‹#›</a:t>
            </a:fld>
            <a:endParaRPr lang="nb-NO"/>
          </a:p>
        </p:txBody>
      </p:sp>
    </p:spTree>
    <p:extLst>
      <p:ext uri="{BB962C8B-B14F-4D97-AF65-F5344CB8AC3E}">
        <p14:creationId xmlns:p14="http://schemas.microsoft.com/office/powerpoint/2010/main" val="381969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4A7DBC0-0A1C-4976-8E5D-FD68425072A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0F48F06-A2F0-423F-8749-DEF33FD48EB7}"/>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CCAE2EF-08DC-471B-9B8A-577C550DAC78}"/>
              </a:ext>
            </a:extLst>
          </p:cNvPr>
          <p:cNvSpPr>
            <a:spLocks noGrp="1"/>
          </p:cNvSpPr>
          <p:nvPr>
            <p:ph type="dt" sz="half" idx="10"/>
          </p:nvPr>
        </p:nvSpPr>
        <p:spPr/>
        <p:txBody>
          <a:bodyPr/>
          <a:lstStyle/>
          <a:p>
            <a:fld id="{06D1ACE3-ACEF-4CC6-B351-F6EAB23783E4}" type="datetimeFigureOut">
              <a:rPr lang="nb-NO" smtClean="0"/>
              <a:t>23.09.2021</a:t>
            </a:fld>
            <a:endParaRPr lang="nb-NO"/>
          </a:p>
        </p:txBody>
      </p:sp>
      <p:sp>
        <p:nvSpPr>
          <p:cNvPr id="5" name="Plassholder for bunntekst 4">
            <a:extLst>
              <a:ext uri="{FF2B5EF4-FFF2-40B4-BE49-F238E27FC236}">
                <a16:creationId xmlns:a16="http://schemas.microsoft.com/office/drawing/2014/main" id="{A71CB1DA-B7E7-47FF-9F80-803FB0EC60B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8C396B7-2D11-4C63-BB5B-F58C355C5D0C}"/>
              </a:ext>
            </a:extLst>
          </p:cNvPr>
          <p:cNvSpPr>
            <a:spLocks noGrp="1"/>
          </p:cNvSpPr>
          <p:nvPr>
            <p:ph type="sldNum" sz="quarter" idx="12"/>
          </p:nvPr>
        </p:nvSpPr>
        <p:spPr/>
        <p:txBody>
          <a:bodyPr/>
          <a:lstStyle/>
          <a:p>
            <a:fld id="{056E43C7-3825-4ACE-A229-2F17C68B0FF2}" type="slidenum">
              <a:rPr lang="nb-NO" smtClean="0"/>
              <a:t>‹#›</a:t>
            </a:fld>
            <a:endParaRPr lang="nb-NO"/>
          </a:p>
        </p:txBody>
      </p:sp>
    </p:spTree>
    <p:extLst>
      <p:ext uri="{BB962C8B-B14F-4D97-AF65-F5344CB8AC3E}">
        <p14:creationId xmlns:p14="http://schemas.microsoft.com/office/powerpoint/2010/main" val="3169762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40A18-3B48-1B49-BB24-AE81EF7CB653}"/>
              </a:ext>
            </a:extLst>
          </p:cNvPr>
          <p:cNvSpPr>
            <a:spLocks noGrp="1"/>
          </p:cNvSpPr>
          <p:nvPr>
            <p:ph type="title" hasCustomPrompt="1"/>
          </p:nvPr>
        </p:nvSpPr>
        <p:spPr>
          <a:xfrm>
            <a:off x="838200" y="466725"/>
            <a:ext cx="7968049" cy="498475"/>
          </a:xfrm>
        </p:spPr>
        <p:txBody>
          <a:bodyPr/>
          <a:lstStyle/>
          <a:p>
            <a:r>
              <a:rPr lang="en-GB"/>
              <a:t>Click here to add title</a:t>
            </a:r>
            <a:endParaRPr lang="en-US"/>
          </a:p>
        </p:txBody>
      </p:sp>
      <p:sp>
        <p:nvSpPr>
          <p:cNvPr id="3" name="Content Placeholder 2">
            <a:extLst>
              <a:ext uri="{FF2B5EF4-FFF2-40B4-BE49-F238E27FC236}">
                <a16:creationId xmlns:a16="http://schemas.microsoft.com/office/drawing/2014/main" id="{BCF0ED67-F162-5B42-82FF-9B05CF93ACB6}"/>
              </a:ext>
            </a:extLst>
          </p:cNvPr>
          <p:cNvSpPr>
            <a:spLocks noGrp="1"/>
          </p:cNvSpPr>
          <p:nvPr>
            <p:ph sz="half" idx="1"/>
          </p:nvPr>
        </p:nvSpPr>
        <p:spPr>
          <a:xfrm>
            <a:off x="838200" y="1655805"/>
            <a:ext cx="5181600" cy="45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853D2-3DFF-E04F-941E-2F61A2F2A3A7}"/>
              </a:ext>
            </a:extLst>
          </p:cNvPr>
          <p:cNvSpPr>
            <a:spLocks noGrp="1"/>
          </p:cNvSpPr>
          <p:nvPr>
            <p:ph sz="half" idx="2"/>
          </p:nvPr>
        </p:nvSpPr>
        <p:spPr>
          <a:xfrm>
            <a:off x="6172200" y="1655805"/>
            <a:ext cx="5181600" cy="45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5AEF902-6244-2E4B-AF15-358A52140E3F}"/>
              </a:ext>
            </a:extLst>
          </p:cNvPr>
          <p:cNvSpPr>
            <a:spLocks noGrp="1"/>
          </p:cNvSpPr>
          <p:nvPr>
            <p:ph type="ftr" sz="quarter" idx="11"/>
          </p:nvPr>
        </p:nvSpPr>
        <p:spPr/>
        <p:txBody>
          <a:bodyPr/>
          <a:lstStyle/>
          <a:p>
            <a:r>
              <a:rPr lang="en-AU"/>
              <a:t>National Offshore Petroleum Safety and Environmental Management Authority</a:t>
            </a:r>
          </a:p>
        </p:txBody>
      </p:sp>
      <p:sp>
        <p:nvSpPr>
          <p:cNvPr id="7" name="Slide Number Placeholder 6">
            <a:extLst>
              <a:ext uri="{FF2B5EF4-FFF2-40B4-BE49-F238E27FC236}">
                <a16:creationId xmlns:a16="http://schemas.microsoft.com/office/drawing/2014/main" id="{70F1B1A1-E4DB-2945-9170-26539E9E6BC8}"/>
              </a:ext>
            </a:extLst>
          </p:cNvPr>
          <p:cNvSpPr>
            <a:spLocks noGrp="1"/>
          </p:cNvSpPr>
          <p:nvPr>
            <p:ph type="sldNum" sz="quarter" idx="12"/>
          </p:nvPr>
        </p:nvSpPr>
        <p:spPr/>
        <p:txBody>
          <a:bodyPr/>
          <a:lstStyle/>
          <a:p>
            <a:fld id="{EBCD09FE-7CD6-CE43-8172-0ED2CBC875B6}" type="slidenum">
              <a:rPr lang="en-US" smtClean="0"/>
              <a:t>‹#›</a:t>
            </a:fld>
            <a:endParaRPr lang="en-US"/>
          </a:p>
        </p:txBody>
      </p:sp>
      <p:sp>
        <p:nvSpPr>
          <p:cNvPr id="8" name="Text Placeholder 7">
            <a:extLst>
              <a:ext uri="{FF2B5EF4-FFF2-40B4-BE49-F238E27FC236}">
                <a16:creationId xmlns:a16="http://schemas.microsoft.com/office/drawing/2014/main" id="{E6A4A06B-FE58-A642-89A9-7D770EFDF7F7}"/>
              </a:ext>
            </a:extLst>
          </p:cNvPr>
          <p:cNvSpPr>
            <a:spLocks noGrp="1"/>
          </p:cNvSpPr>
          <p:nvPr>
            <p:ph type="body" sz="quarter" idx="13" hasCustomPrompt="1"/>
          </p:nvPr>
        </p:nvSpPr>
        <p:spPr>
          <a:xfrm>
            <a:off x="838200" y="981929"/>
            <a:ext cx="7968049" cy="369253"/>
          </a:xfrm>
        </p:spPr>
        <p:txBody>
          <a:bodyPr>
            <a:normAutofit/>
          </a:bodyPr>
          <a:lstStyle>
            <a:lvl1pPr>
              <a:defRPr sz="2000"/>
            </a:lvl1pPr>
          </a:lstStyle>
          <a:p>
            <a:pPr lvl="0"/>
            <a:r>
              <a:rPr lang="en-GB"/>
              <a:t>Click here to add subtitle</a:t>
            </a:r>
            <a:endParaRPr lang="en-US"/>
          </a:p>
        </p:txBody>
      </p:sp>
    </p:spTree>
    <p:extLst>
      <p:ext uri="{BB962C8B-B14F-4D97-AF65-F5344CB8AC3E}">
        <p14:creationId xmlns:p14="http://schemas.microsoft.com/office/powerpoint/2010/main" val="91390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A6B794-C56C-4B28-99A5-373239A22B0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D09614D-8601-47E5-B221-1985B5ED75A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FC5D599-2B26-473C-AC1C-83D8D1F5CF68}"/>
              </a:ext>
            </a:extLst>
          </p:cNvPr>
          <p:cNvSpPr>
            <a:spLocks noGrp="1"/>
          </p:cNvSpPr>
          <p:nvPr>
            <p:ph type="dt" sz="half" idx="10"/>
          </p:nvPr>
        </p:nvSpPr>
        <p:spPr/>
        <p:txBody>
          <a:bodyPr/>
          <a:lstStyle/>
          <a:p>
            <a:fld id="{06D1ACE3-ACEF-4CC6-B351-F6EAB23783E4}" type="datetimeFigureOut">
              <a:rPr lang="nb-NO" smtClean="0"/>
              <a:t>23.09.2021</a:t>
            </a:fld>
            <a:endParaRPr lang="nb-NO"/>
          </a:p>
        </p:txBody>
      </p:sp>
      <p:sp>
        <p:nvSpPr>
          <p:cNvPr id="5" name="Plassholder for bunntekst 4">
            <a:extLst>
              <a:ext uri="{FF2B5EF4-FFF2-40B4-BE49-F238E27FC236}">
                <a16:creationId xmlns:a16="http://schemas.microsoft.com/office/drawing/2014/main" id="{0F666F5D-6A39-4E5F-AB4D-E13B40FE487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A6E92D3-52F2-4E3E-A3BD-3852C1D3CF96}"/>
              </a:ext>
            </a:extLst>
          </p:cNvPr>
          <p:cNvSpPr>
            <a:spLocks noGrp="1"/>
          </p:cNvSpPr>
          <p:nvPr>
            <p:ph type="sldNum" sz="quarter" idx="12"/>
          </p:nvPr>
        </p:nvSpPr>
        <p:spPr/>
        <p:txBody>
          <a:bodyPr/>
          <a:lstStyle/>
          <a:p>
            <a:fld id="{056E43C7-3825-4ACE-A229-2F17C68B0FF2}" type="slidenum">
              <a:rPr lang="nb-NO" smtClean="0"/>
              <a:t>‹#›</a:t>
            </a:fld>
            <a:endParaRPr lang="nb-NO"/>
          </a:p>
        </p:txBody>
      </p:sp>
    </p:spTree>
    <p:extLst>
      <p:ext uri="{BB962C8B-B14F-4D97-AF65-F5344CB8AC3E}">
        <p14:creationId xmlns:p14="http://schemas.microsoft.com/office/powerpoint/2010/main" val="2010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3864D6-5187-436F-97A1-0F922847A60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1356A9E-FF5A-4DA4-A306-F779962C36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0DB18A6-F4F6-47B2-ABC3-FFAB861BAF43}"/>
              </a:ext>
            </a:extLst>
          </p:cNvPr>
          <p:cNvSpPr>
            <a:spLocks noGrp="1"/>
          </p:cNvSpPr>
          <p:nvPr>
            <p:ph type="dt" sz="half" idx="10"/>
          </p:nvPr>
        </p:nvSpPr>
        <p:spPr/>
        <p:txBody>
          <a:bodyPr/>
          <a:lstStyle/>
          <a:p>
            <a:fld id="{06D1ACE3-ACEF-4CC6-B351-F6EAB23783E4}" type="datetimeFigureOut">
              <a:rPr lang="nb-NO" smtClean="0"/>
              <a:t>23.09.2021</a:t>
            </a:fld>
            <a:endParaRPr lang="nb-NO"/>
          </a:p>
        </p:txBody>
      </p:sp>
      <p:sp>
        <p:nvSpPr>
          <p:cNvPr id="5" name="Plassholder for bunntekst 4">
            <a:extLst>
              <a:ext uri="{FF2B5EF4-FFF2-40B4-BE49-F238E27FC236}">
                <a16:creationId xmlns:a16="http://schemas.microsoft.com/office/drawing/2014/main" id="{D7DB4D26-E033-4D7A-A0EA-1CDA252722A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32EB263-04E7-4CFA-931C-6A6142BE6F9E}"/>
              </a:ext>
            </a:extLst>
          </p:cNvPr>
          <p:cNvSpPr>
            <a:spLocks noGrp="1"/>
          </p:cNvSpPr>
          <p:nvPr>
            <p:ph type="sldNum" sz="quarter" idx="12"/>
          </p:nvPr>
        </p:nvSpPr>
        <p:spPr/>
        <p:txBody>
          <a:bodyPr/>
          <a:lstStyle/>
          <a:p>
            <a:fld id="{056E43C7-3825-4ACE-A229-2F17C68B0FF2}" type="slidenum">
              <a:rPr lang="nb-NO" smtClean="0"/>
              <a:t>‹#›</a:t>
            </a:fld>
            <a:endParaRPr lang="nb-NO"/>
          </a:p>
        </p:txBody>
      </p:sp>
    </p:spTree>
    <p:extLst>
      <p:ext uri="{BB962C8B-B14F-4D97-AF65-F5344CB8AC3E}">
        <p14:creationId xmlns:p14="http://schemas.microsoft.com/office/powerpoint/2010/main" val="221942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F6C2FC-3BD6-402F-96D1-C851637C878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5EADF6C-93AE-49EC-802E-51216BB515E6}"/>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FC8D650-6731-4F20-9818-788741700E4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254C6A0-85A8-4D49-809B-3072FF01A8DC}"/>
              </a:ext>
            </a:extLst>
          </p:cNvPr>
          <p:cNvSpPr>
            <a:spLocks noGrp="1"/>
          </p:cNvSpPr>
          <p:nvPr>
            <p:ph type="dt" sz="half" idx="10"/>
          </p:nvPr>
        </p:nvSpPr>
        <p:spPr/>
        <p:txBody>
          <a:bodyPr/>
          <a:lstStyle/>
          <a:p>
            <a:fld id="{06D1ACE3-ACEF-4CC6-B351-F6EAB23783E4}" type="datetimeFigureOut">
              <a:rPr lang="nb-NO" smtClean="0"/>
              <a:t>23.09.2021</a:t>
            </a:fld>
            <a:endParaRPr lang="nb-NO"/>
          </a:p>
        </p:txBody>
      </p:sp>
      <p:sp>
        <p:nvSpPr>
          <p:cNvPr id="6" name="Plassholder for bunntekst 5">
            <a:extLst>
              <a:ext uri="{FF2B5EF4-FFF2-40B4-BE49-F238E27FC236}">
                <a16:creationId xmlns:a16="http://schemas.microsoft.com/office/drawing/2014/main" id="{860B3D39-25F5-4374-8517-41BEFD459CF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7B2B882-9A56-4313-87C2-024A866EA69E}"/>
              </a:ext>
            </a:extLst>
          </p:cNvPr>
          <p:cNvSpPr>
            <a:spLocks noGrp="1"/>
          </p:cNvSpPr>
          <p:nvPr>
            <p:ph type="sldNum" sz="quarter" idx="12"/>
          </p:nvPr>
        </p:nvSpPr>
        <p:spPr/>
        <p:txBody>
          <a:bodyPr/>
          <a:lstStyle/>
          <a:p>
            <a:fld id="{056E43C7-3825-4ACE-A229-2F17C68B0FF2}" type="slidenum">
              <a:rPr lang="nb-NO" smtClean="0"/>
              <a:t>‹#›</a:t>
            </a:fld>
            <a:endParaRPr lang="nb-NO"/>
          </a:p>
        </p:txBody>
      </p:sp>
    </p:spTree>
    <p:extLst>
      <p:ext uri="{BB962C8B-B14F-4D97-AF65-F5344CB8AC3E}">
        <p14:creationId xmlns:p14="http://schemas.microsoft.com/office/powerpoint/2010/main" val="158283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BFBE70-67F9-40AE-B483-0F362994ADC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0AA180E-EE60-4AC5-85A9-785BBBF7E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950AD22-0207-462F-AA6E-BC7C2E53851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067088D-1F5B-4394-9124-28F0C4592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0E27077-89BE-4654-88F4-57855191495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1A3BF4B-06CF-473C-804D-70CF6BE3D563}"/>
              </a:ext>
            </a:extLst>
          </p:cNvPr>
          <p:cNvSpPr>
            <a:spLocks noGrp="1"/>
          </p:cNvSpPr>
          <p:nvPr>
            <p:ph type="dt" sz="half" idx="10"/>
          </p:nvPr>
        </p:nvSpPr>
        <p:spPr/>
        <p:txBody>
          <a:bodyPr/>
          <a:lstStyle/>
          <a:p>
            <a:fld id="{06D1ACE3-ACEF-4CC6-B351-F6EAB23783E4}" type="datetimeFigureOut">
              <a:rPr lang="nb-NO" smtClean="0"/>
              <a:t>23.09.2021</a:t>
            </a:fld>
            <a:endParaRPr lang="nb-NO"/>
          </a:p>
        </p:txBody>
      </p:sp>
      <p:sp>
        <p:nvSpPr>
          <p:cNvPr id="8" name="Plassholder for bunntekst 7">
            <a:extLst>
              <a:ext uri="{FF2B5EF4-FFF2-40B4-BE49-F238E27FC236}">
                <a16:creationId xmlns:a16="http://schemas.microsoft.com/office/drawing/2014/main" id="{87755BFB-3217-4F2A-886A-9FDE1011B3D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A21EE30-BA45-4859-A25C-5D8E1BD4985B}"/>
              </a:ext>
            </a:extLst>
          </p:cNvPr>
          <p:cNvSpPr>
            <a:spLocks noGrp="1"/>
          </p:cNvSpPr>
          <p:nvPr>
            <p:ph type="sldNum" sz="quarter" idx="12"/>
          </p:nvPr>
        </p:nvSpPr>
        <p:spPr/>
        <p:txBody>
          <a:bodyPr/>
          <a:lstStyle/>
          <a:p>
            <a:fld id="{056E43C7-3825-4ACE-A229-2F17C68B0FF2}" type="slidenum">
              <a:rPr lang="nb-NO" smtClean="0"/>
              <a:t>‹#›</a:t>
            </a:fld>
            <a:endParaRPr lang="nb-NO"/>
          </a:p>
        </p:txBody>
      </p:sp>
    </p:spTree>
    <p:extLst>
      <p:ext uri="{BB962C8B-B14F-4D97-AF65-F5344CB8AC3E}">
        <p14:creationId xmlns:p14="http://schemas.microsoft.com/office/powerpoint/2010/main" val="379303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523B2C-CF3B-45A0-96D6-E258C968A3A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F91B6FF-DF41-40AE-870A-27364B3D8C01}"/>
              </a:ext>
            </a:extLst>
          </p:cNvPr>
          <p:cNvSpPr>
            <a:spLocks noGrp="1"/>
          </p:cNvSpPr>
          <p:nvPr>
            <p:ph type="dt" sz="half" idx="10"/>
          </p:nvPr>
        </p:nvSpPr>
        <p:spPr/>
        <p:txBody>
          <a:bodyPr/>
          <a:lstStyle/>
          <a:p>
            <a:fld id="{06D1ACE3-ACEF-4CC6-B351-F6EAB23783E4}" type="datetimeFigureOut">
              <a:rPr lang="nb-NO" smtClean="0"/>
              <a:t>23.09.2021</a:t>
            </a:fld>
            <a:endParaRPr lang="nb-NO"/>
          </a:p>
        </p:txBody>
      </p:sp>
      <p:sp>
        <p:nvSpPr>
          <p:cNvPr id="4" name="Plassholder for bunntekst 3">
            <a:extLst>
              <a:ext uri="{FF2B5EF4-FFF2-40B4-BE49-F238E27FC236}">
                <a16:creationId xmlns:a16="http://schemas.microsoft.com/office/drawing/2014/main" id="{5E545B20-7820-4069-B638-94F53E85A39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8C8D02F-B5EA-41EB-B5DE-79563268DFBD}"/>
              </a:ext>
            </a:extLst>
          </p:cNvPr>
          <p:cNvSpPr>
            <a:spLocks noGrp="1"/>
          </p:cNvSpPr>
          <p:nvPr>
            <p:ph type="sldNum" sz="quarter" idx="12"/>
          </p:nvPr>
        </p:nvSpPr>
        <p:spPr/>
        <p:txBody>
          <a:bodyPr/>
          <a:lstStyle/>
          <a:p>
            <a:fld id="{056E43C7-3825-4ACE-A229-2F17C68B0FF2}" type="slidenum">
              <a:rPr lang="nb-NO" smtClean="0"/>
              <a:t>‹#›</a:t>
            </a:fld>
            <a:endParaRPr lang="nb-NO"/>
          </a:p>
        </p:txBody>
      </p:sp>
    </p:spTree>
    <p:extLst>
      <p:ext uri="{BB962C8B-B14F-4D97-AF65-F5344CB8AC3E}">
        <p14:creationId xmlns:p14="http://schemas.microsoft.com/office/powerpoint/2010/main" val="125971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26BC0F5-B595-4533-9823-D5D222079BB2}"/>
              </a:ext>
            </a:extLst>
          </p:cNvPr>
          <p:cNvSpPr>
            <a:spLocks noGrp="1"/>
          </p:cNvSpPr>
          <p:nvPr>
            <p:ph type="dt" sz="half" idx="10"/>
          </p:nvPr>
        </p:nvSpPr>
        <p:spPr/>
        <p:txBody>
          <a:bodyPr/>
          <a:lstStyle/>
          <a:p>
            <a:fld id="{06D1ACE3-ACEF-4CC6-B351-F6EAB23783E4}" type="datetimeFigureOut">
              <a:rPr lang="nb-NO" smtClean="0"/>
              <a:t>23.09.2021</a:t>
            </a:fld>
            <a:endParaRPr lang="nb-NO"/>
          </a:p>
        </p:txBody>
      </p:sp>
      <p:sp>
        <p:nvSpPr>
          <p:cNvPr id="3" name="Plassholder for bunntekst 2">
            <a:extLst>
              <a:ext uri="{FF2B5EF4-FFF2-40B4-BE49-F238E27FC236}">
                <a16:creationId xmlns:a16="http://schemas.microsoft.com/office/drawing/2014/main" id="{A6EE728B-DA54-4DB3-9160-D7E7D47C656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8C234CF-D989-4A80-8666-4C7A58F40907}"/>
              </a:ext>
            </a:extLst>
          </p:cNvPr>
          <p:cNvSpPr>
            <a:spLocks noGrp="1"/>
          </p:cNvSpPr>
          <p:nvPr>
            <p:ph type="sldNum" sz="quarter" idx="12"/>
          </p:nvPr>
        </p:nvSpPr>
        <p:spPr/>
        <p:txBody>
          <a:bodyPr/>
          <a:lstStyle/>
          <a:p>
            <a:fld id="{056E43C7-3825-4ACE-A229-2F17C68B0FF2}" type="slidenum">
              <a:rPr lang="nb-NO" smtClean="0"/>
              <a:t>‹#›</a:t>
            </a:fld>
            <a:endParaRPr lang="nb-NO"/>
          </a:p>
        </p:txBody>
      </p:sp>
    </p:spTree>
    <p:extLst>
      <p:ext uri="{BB962C8B-B14F-4D97-AF65-F5344CB8AC3E}">
        <p14:creationId xmlns:p14="http://schemas.microsoft.com/office/powerpoint/2010/main" val="191931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27F216-6CAD-4EB9-887D-535922C1821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C0066BB-7237-4D85-B6EB-1638AF079E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444BB00-1EE2-497F-B8CD-C6830A2A0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9B45B29-E692-435D-AADC-CFE824431223}"/>
              </a:ext>
            </a:extLst>
          </p:cNvPr>
          <p:cNvSpPr>
            <a:spLocks noGrp="1"/>
          </p:cNvSpPr>
          <p:nvPr>
            <p:ph type="dt" sz="half" idx="10"/>
          </p:nvPr>
        </p:nvSpPr>
        <p:spPr/>
        <p:txBody>
          <a:bodyPr/>
          <a:lstStyle/>
          <a:p>
            <a:fld id="{06D1ACE3-ACEF-4CC6-B351-F6EAB23783E4}" type="datetimeFigureOut">
              <a:rPr lang="nb-NO" smtClean="0"/>
              <a:t>23.09.2021</a:t>
            </a:fld>
            <a:endParaRPr lang="nb-NO"/>
          </a:p>
        </p:txBody>
      </p:sp>
      <p:sp>
        <p:nvSpPr>
          <p:cNvPr id="6" name="Plassholder for bunntekst 5">
            <a:extLst>
              <a:ext uri="{FF2B5EF4-FFF2-40B4-BE49-F238E27FC236}">
                <a16:creationId xmlns:a16="http://schemas.microsoft.com/office/drawing/2014/main" id="{E083D20F-DC07-4BBB-B523-028C0FA1B73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2301C08-08D7-47D5-BE93-1F509FE3A929}"/>
              </a:ext>
            </a:extLst>
          </p:cNvPr>
          <p:cNvSpPr>
            <a:spLocks noGrp="1"/>
          </p:cNvSpPr>
          <p:nvPr>
            <p:ph type="sldNum" sz="quarter" idx="12"/>
          </p:nvPr>
        </p:nvSpPr>
        <p:spPr/>
        <p:txBody>
          <a:bodyPr/>
          <a:lstStyle/>
          <a:p>
            <a:fld id="{056E43C7-3825-4ACE-A229-2F17C68B0FF2}" type="slidenum">
              <a:rPr lang="nb-NO" smtClean="0"/>
              <a:t>‹#›</a:t>
            </a:fld>
            <a:endParaRPr lang="nb-NO"/>
          </a:p>
        </p:txBody>
      </p:sp>
    </p:spTree>
    <p:extLst>
      <p:ext uri="{BB962C8B-B14F-4D97-AF65-F5344CB8AC3E}">
        <p14:creationId xmlns:p14="http://schemas.microsoft.com/office/powerpoint/2010/main" val="2301060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75DC65-9E27-4B4C-9BBE-94CE9BD0E87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C2B4A3E-947F-4999-97A9-C9659EA55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BCB4330-0813-420A-9A0A-55CC22AD5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1677CB0-427C-4E7E-977C-331B2BF81028}"/>
              </a:ext>
            </a:extLst>
          </p:cNvPr>
          <p:cNvSpPr>
            <a:spLocks noGrp="1"/>
          </p:cNvSpPr>
          <p:nvPr>
            <p:ph type="dt" sz="half" idx="10"/>
          </p:nvPr>
        </p:nvSpPr>
        <p:spPr/>
        <p:txBody>
          <a:bodyPr/>
          <a:lstStyle/>
          <a:p>
            <a:fld id="{06D1ACE3-ACEF-4CC6-B351-F6EAB23783E4}" type="datetimeFigureOut">
              <a:rPr lang="nb-NO" smtClean="0"/>
              <a:t>23.09.2021</a:t>
            </a:fld>
            <a:endParaRPr lang="nb-NO"/>
          </a:p>
        </p:txBody>
      </p:sp>
      <p:sp>
        <p:nvSpPr>
          <p:cNvPr id="6" name="Plassholder for bunntekst 5">
            <a:extLst>
              <a:ext uri="{FF2B5EF4-FFF2-40B4-BE49-F238E27FC236}">
                <a16:creationId xmlns:a16="http://schemas.microsoft.com/office/drawing/2014/main" id="{BBE5EEC3-CCBC-4496-A837-2815825DE86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E3379DD-F8FA-49CC-8B92-C6E5E347A901}"/>
              </a:ext>
            </a:extLst>
          </p:cNvPr>
          <p:cNvSpPr>
            <a:spLocks noGrp="1"/>
          </p:cNvSpPr>
          <p:nvPr>
            <p:ph type="sldNum" sz="quarter" idx="12"/>
          </p:nvPr>
        </p:nvSpPr>
        <p:spPr/>
        <p:txBody>
          <a:bodyPr/>
          <a:lstStyle/>
          <a:p>
            <a:fld id="{056E43C7-3825-4ACE-A229-2F17C68B0FF2}" type="slidenum">
              <a:rPr lang="nb-NO" smtClean="0"/>
              <a:t>‹#›</a:t>
            </a:fld>
            <a:endParaRPr lang="nb-NO"/>
          </a:p>
        </p:txBody>
      </p:sp>
    </p:spTree>
    <p:extLst>
      <p:ext uri="{BB962C8B-B14F-4D97-AF65-F5344CB8AC3E}">
        <p14:creationId xmlns:p14="http://schemas.microsoft.com/office/powerpoint/2010/main" val="82090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9276AF-742D-4D67-9E0F-14D3540C8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610EB5C-6DF6-49FE-AB57-1C6EC2EF8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B7A3F9-2963-4552-AD95-C3F3D2804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1ACE3-ACEF-4CC6-B351-F6EAB23783E4}" type="datetimeFigureOut">
              <a:rPr lang="nb-NO" smtClean="0"/>
              <a:t>23.09.2021</a:t>
            </a:fld>
            <a:endParaRPr lang="nb-NO"/>
          </a:p>
        </p:txBody>
      </p:sp>
      <p:sp>
        <p:nvSpPr>
          <p:cNvPr id="5" name="Plassholder for bunntekst 4">
            <a:extLst>
              <a:ext uri="{FF2B5EF4-FFF2-40B4-BE49-F238E27FC236}">
                <a16:creationId xmlns:a16="http://schemas.microsoft.com/office/drawing/2014/main" id="{D8AC855F-0F03-4AF9-8229-045890DB3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237AC40-5468-49B1-8A27-2D7F5CE586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E43C7-3825-4ACE-A229-2F17C68B0FF2}" type="slidenum">
              <a:rPr lang="nb-NO" smtClean="0"/>
              <a:t>‹#›</a:t>
            </a:fld>
            <a:endParaRPr lang="nb-NO"/>
          </a:p>
        </p:txBody>
      </p:sp>
    </p:spTree>
    <p:extLst>
      <p:ext uri="{BB962C8B-B14F-4D97-AF65-F5344CB8AC3E}">
        <p14:creationId xmlns:p14="http://schemas.microsoft.com/office/powerpoint/2010/main" val="784474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EED2BB-291A-4341-892D-F3EC1475A79D}"/>
              </a:ext>
            </a:extLst>
          </p:cNvPr>
          <p:cNvSpPr>
            <a:spLocks noGrp="1"/>
          </p:cNvSpPr>
          <p:nvPr>
            <p:ph type="ctrTitle"/>
          </p:nvPr>
        </p:nvSpPr>
        <p:spPr>
          <a:xfrm>
            <a:off x="1857375" y="3209925"/>
            <a:ext cx="9448800" cy="1886510"/>
          </a:xfrm>
        </p:spPr>
        <p:txBody>
          <a:bodyPr>
            <a:normAutofit fontScale="90000"/>
          </a:bodyPr>
          <a:lstStyle/>
          <a:p>
            <a:r>
              <a:rPr lang="nb-NO" sz="1800" b="0" i="0" u="none" strike="noStrike" baseline="0" dirty="0">
                <a:solidFill>
                  <a:srgbClr val="000000"/>
                </a:solidFill>
                <a:latin typeface="Arial" panose="020B0604020202020204" pitchFamily="34" charset="0"/>
              </a:rPr>
              <a:t/>
            </a:r>
            <a:br>
              <a:rPr lang="nb-NO" sz="1800" b="0" i="0" u="none" strike="noStrike" baseline="0" dirty="0">
                <a:solidFill>
                  <a:srgbClr val="000000"/>
                </a:solidFill>
                <a:latin typeface="Arial" panose="020B0604020202020204" pitchFamily="34" charset="0"/>
              </a:rPr>
            </a:br>
            <a:r>
              <a:rPr lang="nb-NO" sz="1800" b="0" i="0" u="none" strike="noStrike" baseline="0" dirty="0">
                <a:latin typeface="Arial" panose="020B0604020202020204" pitchFamily="34" charset="0"/>
              </a:rPr>
              <a:t/>
            </a:r>
            <a:br>
              <a:rPr lang="nb-NO" sz="1800" b="0" i="0" u="none" strike="noStrike" baseline="0" dirty="0">
                <a:latin typeface="Arial" panose="020B0604020202020204" pitchFamily="34" charset="0"/>
              </a:rPr>
            </a:br>
            <a:r>
              <a:rPr lang="nb-NO" sz="4400" b="0" i="0" u="none" strike="noStrike" baseline="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Digitalisation Problem Statement –</a:t>
            </a:r>
            <a:br>
              <a:rPr lang="nb-NO" sz="4400" b="0" i="0" u="none" strike="noStrike" baseline="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br>
            <a:r>
              <a:rPr lang="nb-NO" sz="4400" b="0" i="0" u="none" strike="noStrike" baseline="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Briefing </a:t>
            </a:r>
            <a:r>
              <a:rPr lang="nb-NO" sz="4400" b="0" i="0" u="none" strike="noStrike" baseline="0"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Pack </a:t>
            </a:r>
            <a:br>
              <a:rPr lang="nb-NO" sz="4400" b="0" i="0" u="none" strike="noStrike" baseline="0"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br>
            <a:r>
              <a:rPr lang="en-AU" sz="2000"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September </a:t>
            </a:r>
            <a:r>
              <a:rPr lang="en-AU" sz="2000" b="0" i="0" u="none" strike="noStrike" baseline="0"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2021</a:t>
            </a:r>
            <a:r>
              <a:rPr lang="nb-NO" sz="4400" b="0" i="0" u="none" strike="noStrike" baseline="0"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 </a:t>
            </a:r>
            <a:endParaRPr lang="nb-NO" sz="4400" dirty="0">
              <a:solidFill>
                <a:schemeClr val="accent1">
                  <a:lumMod val="50000"/>
                </a:schemeClr>
              </a:solidFill>
              <a:effectLst>
                <a:outerShdw blurRad="38100" dist="38100" dir="2700000" algn="tl">
                  <a:srgbClr val="000000">
                    <a:alpha val="43137"/>
                  </a:srgbClr>
                </a:outerShdw>
              </a:effectLst>
            </a:endParaRPr>
          </a:p>
        </p:txBody>
      </p:sp>
      <p:pic>
        <p:nvPicPr>
          <p:cNvPr id="5" name="Bilde 4">
            <a:extLst>
              <a:ext uri="{FF2B5EF4-FFF2-40B4-BE49-F238E27FC236}">
                <a16:creationId xmlns:a16="http://schemas.microsoft.com/office/drawing/2014/main" id="{B2B73148-9E74-4B7E-8965-3DE766D567BA}"/>
              </a:ext>
            </a:extLst>
          </p:cNvPr>
          <p:cNvPicPr>
            <a:picLocks noChangeAspect="1"/>
          </p:cNvPicPr>
          <p:nvPr/>
        </p:nvPicPr>
        <p:blipFill>
          <a:blip r:embed="rId2"/>
          <a:stretch>
            <a:fillRect/>
          </a:stretch>
        </p:blipFill>
        <p:spPr>
          <a:xfrm>
            <a:off x="6200274" y="1"/>
            <a:ext cx="5991726" cy="2651511"/>
          </a:xfrm>
          <a:prstGeom prst="rect">
            <a:avLst/>
          </a:prstGeom>
        </p:spPr>
      </p:pic>
      <p:pic>
        <p:nvPicPr>
          <p:cNvPr id="7" name="Bilde 6">
            <a:extLst>
              <a:ext uri="{FF2B5EF4-FFF2-40B4-BE49-F238E27FC236}">
                <a16:creationId xmlns:a16="http://schemas.microsoft.com/office/drawing/2014/main" id="{6DF4228E-4ED6-4C94-A820-9800A7E9191B}"/>
              </a:ext>
            </a:extLst>
          </p:cNvPr>
          <p:cNvPicPr>
            <a:picLocks noChangeAspect="1"/>
          </p:cNvPicPr>
          <p:nvPr/>
        </p:nvPicPr>
        <p:blipFill>
          <a:blip r:embed="rId2"/>
          <a:stretch>
            <a:fillRect/>
          </a:stretch>
        </p:blipFill>
        <p:spPr>
          <a:xfrm>
            <a:off x="257175" y="5585044"/>
            <a:ext cx="2876550" cy="1272956"/>
          </a:xfrm>
          <a:prstGeom prst="rect">
            <a:avLst/>
          </a:prstGeom>
        </p:spPr>
      </p:pic>
    </p:spTree>
    <p:extLst>
      <p:ext uri="{BB962C8B-B14F-4D97-AF65-F5344CB8AC3E}">
        <p14:creationId xmlns:p14="http://schemas.microsoft.com/office/powerpoint/2010/main" val="179625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6E026D-26C3-4AFD-B483-F5EBE939907E}"/>
              </a:ext>
            </a:extLst>
          </p:cNvPr>
          <p:cNvSpPr>
            <a:spLocks noGrp="1"/>
          </p:cNvSpPr>
          <p:nvPr>
            <p:ph type="title"/>
          </p:nvPr>
        </p:nvSpPr>
        <p:spPr/>
        <p:txBody>
          <a:bodyPr/>
          <a:lstStyle/>
          <a:p>
            <a:r>
              <a:rPr lang="nb-NO" sz="1800" b="0" i="0" u="none" strike="noStrike" baseline="0">
                <a:solidFill>
                  <a:srgbClr val="000000"/>
                </a:solidFill>
                <a:latin typeface="Calibri" panose="020F0502020204030204" pitchFamily="34" charset="0"/>
              </a:rPr>
              <a:t/>
            </a:r>
            <a:br>
              <a:rPr lang="nb-NO" sz="1800" b="0" i="0" u="none" strike="noStrike" baseline="0">
                <a:solidFill>
                  <a:srgbClr val="000000"/>
                </a:solidFill>
                <a:latin typeface="Calibri" panose="020F0502020204030204" pitchFamily="34" charset="0"/>
              </a:rPr>
            </a:br>
            <a:r>
              <a:rPr lang="en-US" sz="2800" b="1" i="0" u="none" strike="noStrike" baseline="0">
                <a:solidFill>
                  <a:schemeClr val="accent1">
                    <a:lumMod val="75000"/>
                  </a:schemeClr>
                </a:solidFill>
                <a:latin typeface="Calibri" panose="020F0502020204030204" pitchFamily="34" charset="0"/>
              </a:rPr>
              <a:t>Which Problems are being tackled </a:t>
            </a:r>
            <a:r>
              <a:rPr lang="en-US" sz="2800" b="0" i="0" u="none" strike="noStrike" baseline="0">
                <a:latin typeface="Calibri" panose="020F0502020204030204" pitchFamily="34" charset="0"/>
              </a:rPr>
              <a:t/>
            </a:r>
            <a:br>
              <a:rPr lang="en-US" sz="2800" b="0" i="0" u="none" strike="noStrike" baseline="0">
                <a:latin typeface="Calibri" panose="020F0502020204030204" pitchFamily="34" charset="0"/>
              </a:rPr>
            </a:br>
            <a:endParaRPr lang="nb-NO" sz="2800"/>
          </a:p>
        </p:txBody>
      </p:sp>
      <p:pic>
        <p:nvPicPr>
          <p:cNvPr id="5" name="Bilde 4">
            <a:extLst>
              <a:ext uri="{FF2B5EF4-FFF2-40B4-BE49-F238E27FC236}">
                <a16:creationId xmlns:a16="http://schemas.microsoft.com/office/drawing/2014/main" id="{AF568540-CB10-46EA-B5B8-C0D46D5D9BB5}"/>
              </a:ext>
            </a:extLst>
          </p:cNvPr>
          <p:cNvPicPr>
            <a:picLocks noChangeAspect="1"/>
          </p:cNvPicPr>
          <p:nvPr/>
        </p:nvPicPr>
        <p:blipFill>
          <a:blip r:embed="rId5"/>
          <a:stretch>
            <a:fillRect/>
          </a:stretch>
        </p:blipFill>
        <p:spPr>
          <a:xfrm>
            <a:off x="7740316" y="138781"/>
            <a:ext cx="4267202" cy="1008230"/>
          </a:xfrm>
          <a:prstGeom prst="rect">
            <a:avLst/>
          </a:prstGeom>
        </p:spPr>
      </p:pic>
      <p:sp>
        <p:nvSpPr>
          <p:cNvPr id="19" name="Rectangle 18">
            <a:extLst>
              <a:ext uri="{FF2B5EF4-FFF2-40B4-BE49-F238E27FC236}">
                <a16:creationId xmlns:a16="http://schemas.microsoft.com/office/drawing/2014/main" id="{B8B7C1CF-11D0-4BDB-BDBE-6FEE1EEA52D8}"/>
              </a:ext>
            </a:extLst>
          </p:cNvPr>
          <p:cNvSpPr/>
          <p:nvPr/>
        </p:nvSpPr>
        <p:spPr>
          <a:xfrm>
            <a:off x="1613512" y="3238412"/>
            <a:ext cx="2706416" cy="2423668"/>
          </a:xfrm>
          <a:prstGeom prst="rect">
            <a:avLst/>
          </a:prstGeom>
          <a:solidFill>
            <a:srgbClr val="3767A0">
              <a:lumMod val="20000"/>
              <a:lumOff val="80000"/>
              <a:alpha val="2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venir Book" panose="02000503020000020003" pitchFamily="2" charset="0"/>
              <a:ea typeface="+mn-ea"/>
              <a:cs typeface="+mn-cs"/>
            </a:endParaRPr>
          </a:p>
        </p:txBody>
      </p:sp>
      <p:sp>
        <p:nvSpPr>
          <p:cNvPr id="20" name="Rectangle 19">
            <a:extLst>
              <a:ext uri="{FF2B5EF4-FFF2-40B4-BE49-F238E27FC236}">
                <a16:creationId xmlns:a16="http://schemas.microsoft.com/office/drawing/2014/main" id="{E9D97247-BAA5-4CFB-AA91-689897B7E52D}"/>
              </a:ext>
            </a:extLst>
          </p:cNvPr>
          <p:cNvSpPr/>
          <p:nvPr/>
        </p:nvSpPr>
        <p:spPr>
          <a:xfrm>
            <a:off x="4770521" y="3231114"/>
            <a:ext cx="2798395" cy="2423668"/>
          </a:xfrm>
          <a:prstGeom prst="rect">
            <a:avLst/>
          </a:prstGeom>
          <a:solidFill>
            <a:srgbClr val="3767A0">
              <a:lumMod val="20000"/>
              <a:lumOff val="80000"/>
              <a:alpha val="2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venir Book" panose="02000503020000020003" pitchFamily="2" charset="0"/>
              <a:ea typeface="+mn-ea"/>
              <a:cs typeface="+mn-cs"/>
            </a:endParaRPr>
          </a:p>
        </p:txBody>
      </p:sp>
      <p:sp>
        <p:nvSpPr>
          <p:cNvPr id="21" name="Rectangle 20">
            <a:extLst>
              <a:ext uri="{FF2B5EF4-FFF2-40B4-BE49-F238E27FC236}">
                <a16:creationId xmlns:a16="http://schemas.microsoft.com/office/drawing/2014/main" id="{4FCD7FEE-4E15-4650-9E9C-64F6C8A59115}"/>
              </a:ext>
            </a:extLst>
          </p:cNvPr>
          <p:cNvSpPr/>
          <p:nvPr/>
        </p:nvSpPr>
        <p:spPr>
          <a:xfrm>
            <a:off x="7961682" y="3231114"/>
            <a:ext cx="2706416" cy="2423668"/>
          </a:xfrm>
          <a:prstGeom prst="rect">
            <a:avLst/>
          </a:prstGeom>
          <a:solidFill>
            <a:srgbClr val="3767A0">
              <a:lumMod val="20000"/>
              <a:lumOff val="80000"/>
              <a:alpha val="2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venir Book" panose="02000503020000020003" pitchFamily="2" charset="0"/>
              <a:ea typeface="+mn-ea"/>
              <a:cs typeface="+mn-cs"/>
            </a:endParaRPr>
          </a:p>
        </p:txBody>
      </p:sp>
      <p:sp>
        <p:nvSpPr>
          <p:cNvPr id="22" name="Rectangle 117">
            <a:extLst>
              <a:ext uri="{FF2B5EF4-FFF2-40B4-BE49-F238E27FC236}">
                <a16:creationId xmlns:a16="http://schemas.microsoft.com/office/drawing/2014/main" id="{F6126D2F-A2C4-4EE8-9898-0DB122E1FAD6}"/>
              </a:ext>
            </a:extLst>
          </p:cNvPr>
          <p:cNvSpPr>
            <a:spLocks noChangeArrowheads="1"/>
          </p:cNvSpPr>
          <p:nvPr/>
        </p:nvSpPr>
        <p:spPr bwMode="auto">
          <a:xfrm>
            <a:off x="1730760" y="1490897"/>
            <a:ext cx="8794179" cy="1492838"/>
          </a:xfrm>
          <a:prstGeom prst="rect">
            <a:avLst/>
          </a:prstGeom>
          <a:solidFill>
            <a:srgbClr val="0D2B4E">
              <a:lumMod val="90000"/>
              <a:lumOff val="10000"/>
            </a:srgbClr>
          </a:solidFill>
          <a:ln w="28575">
            <a:solidFill>
              <a:srgbClr val="3767A0"/>
            </a:solidFill>
            <a:round/>
            <a:headEnd/>
            <a:tailEnd/>
          </a:ln>
        </p:spPr>
        <p:txBody>
          <a:bodyPr tIns="144000" bIns="108000" anchor="ctr"/>
          <a:lstStyle/>
          <a:p>
            <a:pPr marL="0" marR="0" lvl="0" indent="0" algn="ctr" defTabSz="826498"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rPr>
              <a:t>IRF and industry have prepared the following 3 problem statements to be addressed collaboratively</a:t>
            </a:r>
          </a:p>
          <a:p>
            <a:pPr marL="0" marR="0" lvl="0" indent="0" algn="ctr" defTabSz="826498"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endParaRPr>
          </a:p>
          <a:p>
            <a:pPr marL="0" marR="0" lvl="0" indent="0" algn="ctr" defTabSz="826498"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endParaRPr>
          </a:p>
        </p:txBody>
      </p:sp>
      <p:sp>
        <p:nvSpPr>
          <p:cNvPr id="23" name="Rectangle 56">
            <a:extLst>
              <a:ext uri="{FF2B5EF4-FFF2-40B4-BE49-F238E27FC236}">
                <a16:creationId xmlns:a16="http://schemas.microsoft.com/office/drawing/2014/main" id="{BE09FDB8-ADB2-4D3F-8C5D-0B078F4D48AE}"/>
              </a:ext>
            </a:extLst>
          </p:cNvPr>
          <p:cNvSpPr>
            <a:spLocks noChangeArrowheads="1"/>
          </p:cNvSpPr>
          <p:nvPr>
            <p:custDataLst>
              <p:tags r:id="rId1"/>
            </p:custDataLst>
          </p:nvPr>
        </p:nvSpPr>
        <p:spPr bwMode="gray">
          <a:xfrm>
            <a:off x="1605365" y="3277286"/>
            <a:ext cx="2798395" cy="2377828"/>
          </a:xfrm>
          <a:prstGeom prst="rect">
            <a:avLst/>
          </a:prstGeom>
          <a:noFill/>
          <a:ln w="12700">
            <a:noFill/>
            <a:round/>
            <a:headEnd/>
            <a:tailEnd/>
          </a:ln>
        </p:spPr>
        <p:txBody>
          <a:bodyPr lIns="33231" tIns="41356" rIns="33231" bIns="41356"/>
          <a:lstStyle/>
          <a:p>
            <a:pPr marL="342900" marR="0" lvl="0" indent="-342900" defTabSz="914400" eaLnBrk="1" fontAlgn="auto" latinLnBrk="0" hangingPunct="1">
              <a:lnSpc>
                <a:spcPct val="100000"/>
              </a:lnSpc>
              <a:spcBef>
                <a:spcPts val="0"/>
              </a:spcBef>
              <a:spcAft>
                <a:spcPts val="554"/>
              </a:spcAft>
              <a:buClr>
                <a:srgbClr val="B0B0B3"/>
              </a:buClr>
              <a:buSzPts val="1000"/>
              <a:buFont typeface="Symbol" panose="05050102010706020507" pitchFamily="18" charset="2"/>
              <a:buChar char=""/>
              <a:tabLst>
                <a:tab pos="457200" algn="l"/>
              </a:tabLst>
              <a:defRPr/>
            </a:pPr>
            <a:r>
              <a:rPr kumimoji="0" lang="en-US" sz="1800" b="0" i="0" u="none" strike="noStrike" kern="0" cap="none" spc="0" normalizeH="0" baseline="0" noProof="0" dirty="0">
                <a:ln>
                  <a:noFill/>
                </a:ln>
                <a:solidFill>
                  <a:srgbClr val="0D2B4E"/>
                </a:solidFill>
                <a:effectLst/>
                <a:uLnTx/>
                <a:uFillTx/>
              </a:rPr>
              <a:t>Greater emphasis on “left hand side” of well control bow-tie, particularly with regards to PPFG prediction and monitoring</a:t>
            </a:r>
          </a:p>
          <a:p>
            <a:pPr marL="342900" marR="0" lvl="0" indent="-342900" defTabSz="914400" eaLnBrk="1" fontAlgn="auto" latinLnBrk="0" hangingPunct="1">
              <a:lnSpc>
                <a:spcPct val="100000"/>
              </a:lnSpc>
              <a:spcBef>
                <a:spcPts val="0"/>
              </a:spcBef>
              <a:spcAft>
                <a:spcPts val="554"/>
              </a:spcAft>
              <a:buClr>
                <a:srgbClr val="B0B0B3"/>
              </a:buClr>
              <a:buSzPts val="1000"/>
              <a:buFont typeface="Symbol" panose="05050102010706020507" pitchFamily="18" charset="2"/>
              <a:buChar char=""/>
              <a:tabLst>
                <a:tab pos="457200" algn="l"/>
              </a:tabLst>
              <a:defRPr/>
            </a:pPr>
            <a:r>
              <a:rPr kumimoji="0" lang="en-US" sz="1800" b="0" i="0" u="none" strike="noStrike" kern="0" cap="none" spc="0" normalizeH="0" baseline="0" noProof="0" dirty="0">
                <a:ln>
                  <a:noFill/>
                </a:ln>
                <a:solidFill>
                  <a:srgbClr val="0D2B4E"/>
                </a:solidFill>
                <a:effectLst/>
                <a:uLnTx/>
                <a:uFillTx/>
              </a:rPr>
              <a:t>IRF contact: NOPSEMA (Australia) </a:t>
            </a:r>
          </a:p>
        </p:txBody>
      </p:sp>
      <p:sp>
        <p:nvSpPr>
          <p:cNvPr id="24" name="Rectangle 56">
            <a:extLst>
              <a:ext uri="{FF2B5EF4-FFF2-40B4-BE49-F238E27FC236}">
                <a16:creationId xmlns:a16="http://schemas.microsoft.com/office/drawing/2014/main" id="{A305147F-6E85-4C0E-8F6B-445C6FAE78F1}"/>
              </a:ext>
            </a:extLst>
          </p:cNvPr>
          <p:cNvSpPr>
            <a:spLocks noChangeArrowheads="1"/>
          </p:cNvSpPr>
          <p:nvPr>
            <p:custDataLst>
              <p:tags r:id="rId2"/>
            </p:custDataLst>
          </p:nvPr>
        </p:nvSpPr>
        <p:spPr bwMode="gray">
          <a:xfrm>
            <a:off x="4809237" y="3277286"/>
            <a:ext cx="2635535" cy="1713737"/>
          </a:xfrm>
          <a:prstGeom prst="rect">
            <a:avLst/>
          </a:prstGeom>
          <a:noFill/>
          <a:ln w="12700">
            <a:noFill/>
            <a:round/>
            <a:headEnd/>
            <a:tailEnd/>
          </a:ln>
        </p:spPr>
        <p:txBody>
          <a:bodyPr lIns="33231" tIns="41356" rIns="33231" bIns="41356"/>
          <a:lstStyle/>
          <a:p>
            <a:pPr marL="342900" marR="0" lvl="0" indent="-342900" defTabSz="914400" eaLnBrk="1" fontAlgn="auto" latinLnBrk="0" hangingPunct="1">
              <a:lnSpc>
                <a:spcPct val="100000"/>
              </a:lnSpc>
              <a:spcBef>
                <a:spcPts val="0"/>
              </a:spcBef>
              <a:spcAft>
                <a:spcPts val="554"/>
              </a:spcAft>
              <a:buClr>
                <a:srgbClr val="B0B0B3"/>
              </a:buClr>
              <a:buSzPts val="1000"/>
              <a:buFont typeface="Symbol" panose="05050102010706020507" pitchFamily="18" charset="2"/>
              <a:buChar char=""/>
              <a:tabLst>
                <a:tab pos="457200" algn="l"/>
              </a:tabLst>
              <a:defRPr/>
            </a:pPr>
            <a:r>
              <a:rPr kumimoji="0" lang="en-US" sz="1800" b="0" i="0" u="none" strike="noStrike" kern="0" cap="none" spc="0" normalizeH="0" baseline="0" noProof="0" dirty="0">
                <a:ln>
                  <a:noFill/>
                </a:ln>
                <a:solidFill>
                  <a:srgbClr val="0D2B4E"/>
                </a:solidFill>
                <a:effectLst/>
                <a:uLnTx/>
                <a:uFillTx/>
              </a:rPr>
              <a:t>Improve investigation quality and improve ways to embed learnings</a:t>
            </a:r>
          </a:p>
          <a:p>
            <a:pPr marL="342900" marR="0" lvl="0" indent="-342900" defTabSz="914400" eaLnBrk="1" fontAlgn="auto" latinLnBrk="0" hangingPunct="1">
              <a:lnSpc>
                <a:spcPct val="100000"/>
              </a:lnSpc>
              <a:spcBef>
                <a:spcPts val="0"/>
              </a:spcBef>
              <a:spcAft>
                <a:spcPts val="554"/>
              </a:spcAft>
              <a:buClr>
                <a:srgbClr val="B0B0B3"/>
              </a:buClr>
              <a:buSzPts val="1000"/>
              <a:buFont typeface="Symbol" panose="05050102010706020507" pitchFamily="18" charset="2"/>
              <a:buChar char=""/>
              <a:tabLst>
                <a:tab pos="457200" algn="l"/>
              </a:tabLst>
              <a:defRPr/>
            </a:pPr>
            <a:r>
              <a:rPr kumimoji="0" lang="en-US" sz="1800" b="0" i="0" u="none" strike="noStrike" kern="0" cap="none" spc="0" normalizeH="0" baseline="0" noProof="0" dirty="0">
                <a:ln>
                  <a:noFill/>
                </a:ln>
                <a:solidFill>
                  <a:srgbClr val="0D2B4E"/>
                </a:solidFill>
                <a:effectLst/>
                <a:uLnTx/>
                <a:uFillTx/>
              </a:rPr>
              <a:t>IRF contact: ANP (Brazil)</a:t>
            </a:r>
          </a:p>
        </p:txBody>
      </p:sp>
      <p:sp>
        <p:nvSpPr>
          <p:cNvPr id="25" name="Rectangle 56">
            <a:extLst>
              <a:ext uri="{FF2B5EF4-FFF2-40B4-BE49-F238E27FC236}">
                <a16:creationId xmlns:a16="http://schemas.microsoft.com/office/drawing/2014/main" id="{D08C01C8-5B7F-4FC3-B582-0207E5A9E48E}"/>
              </a:ext>
            </a:extLst>
          </p:cNvPr>
          <p:cNvSpPr>
            <a:spLocks noChangeArrowheads="1"/>
          </p:cNvSpPr>
          <p:nvPr>
            <p:custDataLst>
              <p:tags r:id="rId3"/>
            </p:custDataLst>
          </p:nvPr>
        </p:nvSpPr>
        <p:spPr bwMode="gray">
          <a:xfrm>
            <a:off x="8023869" y="3277286"/>
            <a:ext cx="2635535" cy="1713737"/>
          </a:xfrm>
          <a:prstGeom prst="rect">
            <a:avLst/>
          </a:prstGeom>
          <a:noFill/>
          <a:ln w="12700">
            <a:noFill/>
            <a:round/>
            <a:headEnd/>
            <a:tailEnd/>
          </a:ln>
        </p:spPr>
        <p:txBody>
          <a:bodyPr lIns="33231" tIns="41356" rIns="33231" bIns="41356"/>
          <a:lstStyle/>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AU" sz="1800" b="0" i="0" u="none" strike="noStrike" kern="0" cap="none" spc="0" normalizeH="0" baseline="0" noProof="0" dirty="0">
                <a:ln>
                  <a:noFill/>
                </a:ln>
                <a:solidFill>
                  <a:srgbClr val="0D2B4E"/>
                </a:solidFill>
                <a:effectLst/>
                <a:uLnTx/>
                <a:uFillTx/>
                <a:ea typeface="Calibri" panose="020F0502020204030204" pitchFamily="34" charset="0"/>
              </a:rPr>
              <a:t>Reducing risks from automated systems with a human-centered design approach</a:t>
            </a: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AU" sz="1800" b="0" i="0" u="none" strike="noStrike" kern="0" cap="none" spc="0" normalizeH="0" baseline="0" noProof="0" dirty="0">
                <a:ln>
                  <a:noFill/>
                </a:ln>
                <a:solidFill>
                  <a:srgbClr val="0D2B4E"/>
                </a:solidFill>
                <a:effectLst/>
                <a:uLnTx/>
                <a:uFillTx/>
              </a:rPr>
              <a:t>IRF contact: PSA (Norway)</a:t>
            </a:r>
            <a:endParaRPr kumimoji="0" lang="en-US" sz="1800" b="0" i="0" u="none" strike="noStrike" kern="0" cap="none" spc="0" normalizeH="0" baseline="0" noProof="0" dirty="0">
              <a:ln>
                <a:noFill/>
              </a:ln>
              <a:solidFill>
                <a:srgbClr val="0D2B4E"/>
              </a:solidFill>
              <a:effectLst/>
              <a:uLnTx/>
              <a:uFillTx/>
            </a:endParaRPr>
          </a:p>
        </p:txBody>
      </p:sp>
      <p:sp>
        <p:nvSpPr>
          <p:cNvPr id="26" name="Rectangle 125">
            <a:extLst>
              <a:ext uri="{FF2B5EF4-FFF2-40B4-BE49-F238E27FC236}">
                <a16:creationId xmlns:a16="http://schemas.microsoft.com/office/drawing/2014/main" id="{BE4CE686-FA7D-4FAD-A3F1-B099B17521F5}"/>
              </a:ext>
            </a:extLst>
          </p:cNvPr>
          <p:cNvSpPr>
            <a:spLocks noChangeArrowheads="1"/>
          </p:cNvSpPr>
          <p:nvPr/>
        </p:nvSpPr>
        <p:spPr bwMode="auto">
          <a:xfrm>
            <a:off x="1524964" y="2422871"/>
            <a:ext cx="2936282" cy="847449"/>
          </a:xfrm>
          <a:prstGeom prst="rect">
            <a:avLst/>
          </a:prstGeom>
          <a:solidFill>
            <a:srgbClr val="0D2B4E">
              <a:lumMod val="90000"/>
              <a:lumOff val="10000"/>
            </a:srgbClr>
          </a:solidFill>
          <a:ln w="28575">
            <a:solidFill>
              <a:srgbClr val="3767A0"/>
            </a:solidFill>
            <a:round/>
            <a:headEnd/>
            <a:tailEnd/>
          </a:ln>
        </p:spPr>
        <p:txBody>
          <a:bodyPr tIns="144000" bIns="108000" anchor="ctr"/>
          <a:lstStyle/>
          <a:p>
            <a:pPr marL="0" marR="0" lvl="0" indent="0" algn="ctr" defTabSz="826498"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Prevention of well control incidents</a:t>
            </a:r>
          </a:p>
        </p:txBody>
      </p:sp>
      <p:sp>
        <p:nvSpPr>
          <p:cNvPr id="27" name="Rectangle 125">
            <a:extLst>
              <a:ext uri="{FF2B5EF4-FFF2-40B4-BE49-F238E27FC236}">
                <a16:creationId xmlns:a16="http://schemas.microsoft.com/office/drawing/2014/main" id="{5FB4480F-B38F-4F90-8DCA-A1EA6694B030}"/>
              </a:ext>
            </a:extLst>
          </p:cNvPr>
          <p:cNvSpPr>
            <a:spLocks noChangeArrowheads="1"/>
          </p:cNvSpPr>
          <p:nvPr/>
        </p:nvSpPr>
        <p:spPr bwMode="auto">
          <a:xfrm>
            <a:off x="4667042" y="2454407"/>
            <a:ext cx="3036073" cy="847449"/>
          </a:xfrm>
          <a:prstGeom prst="rect">
            <a:avLst/>
          </a:prstGeom>
          <a:solidFill>
            <a:srgbClr val="0D2B4E">
              <a:lumMod val="90000"/>
              <a:lumOff val="10000"/>
            </a:srgbClr>
          </a:solidFill>
          <a:ln w="28575">
            <a:solidFill>
              <a:srgbClr val="3767A0"/>
            </a:solidFill>
            <a:round/>
            <a:headEnd/>
            <a:tailEnd/>
          </a:ln>
        </p:spPr>
        <p:txBody>
          <a:bodyPr tIns="144000" bIns="108000" anchor="ctr"/>
          <a:lstStyle/>
          <a:p>
            <a:pPr marL="0" marR="0" lvl="0" indent="0" algn="ctr" defTabSz="826498"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Investigation quality / sharing &amp; application of learnings </a:t>
            </a:r>
          </a:p>
        </p:txBody>
      </p:sp>
      <p:sp>
        <p:nvSpPr>
          <p:cNvPr id="28" name="Rectangle 125">
            <a:extLst>
              <a:ext uri="{FF2B5EF4-FFF2-40B4-BE49-F238E27FC236}">
                <a16:creationId xmlns:a16="http://schemas.microsoft.com/office/drawing/2014/main" id="{A9011DAE-2A0C-4987-98B3-6FCC60DE60E0}"/>
              </a:ext>
            </a:extLst>
          </p:cNvPr>
          <p:cNvSpPr>
            <a:spLocks noChangeArrowheads="1"/>
          </p:cNvSpPr>
          <p:nvPr/>
        </p:nvSpPr>
        <p:spPr bwMode="auto">
          <a:xfrm>
            <a:off x="7861891" y="2422871"/>
            <a:ext cx="2936282" cy="847449"/>
          </a:xfrm>
          <a:prstGeom prst="rect">
            <a:avLst/>
          </a:prstGeom>
          <a:solidFill>
            <a:srgbClr val="0D2B4E">
              <a:lumMod val="90000"/>
              <a:lumOff val="10000"/>
            </a:srgbClr>
          </a:solidFill>
          <a:ln w="28575">
            <a:solidFill>
              <a:srgbClr val="3767A0"/>
            </a:solidFill>
            <a:round/>
            <a:headEnd/>
            <a:tailEnd/>
          </a:ln>
        </p:spPr>
        <p:txBody>
          <a:bodyPr tIns="144000" bIns="108000" anchor="ctr"/>
          <a:lstStyle/>
          <a:p>
            <a:pPr marL="0" marR="0" lvl="0" indent="0" algn="ctr" defTabSz="826498"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rPr>
              <a:t>Digitalisation </a:t>
            </a:r>
            <a:endParaRPr kumimoji="0" lang="en-US" sz="2000" b="1" i="0" u="none" strike="noStrike" kern="0" cap="none" spc="0" normalizeH="0" baseline="0" noProof="0" dirty="0">
              <a:ln>
                <a:noFill/>
              </a:ln>
              <a:solidFill>
                <a:srgbClr val="FFFFFF"/>
              </a:solidFill>
              <a:effectLst/>
              <a:uLnTx/>
              <a:uFillTx/>
            </a:endParaRPr>
          </a:p>
        </p:txBody>
      </p:sp>
      <p:pic>
        <p:nvPicPr>
          <p:cNvPr id="29" name="Picture 28">
            <a:extLst>
              <a:ext uri="{FF2B5EF4-FFF2-40B4-BE49-F238E27FC236}">
                <a16:creationId xmlns:a16="http://schemas.microsoft.com/office/drawing/2014/main" id="{81D691FC-496B-4244-8870-BD98C05FF840}"/>
              </a:ext>
            </a:extLst>
          </p:cNvPr>
          <p:cNvPicPr>
            <a:picLocks noChangeAspect="1"/>
          </p:cNvPicPr>
          <p:nvPr/>
        </p:nvPicPr>
        <p:blipFill>
          <a:blip r:embed="rId6"/>
          <a:stretch>
            <a:fillRect/>
          </a:stretch>
        </p:blipFill>
        <p:spPr>
          <a:xfrm>
            <a:off x="1169779" y="5751441"/>
            <a:ext cx="9833191" cy="607195"/>
          </a:xfrm>
          <a:prstGeom prst="rect">
            <a:avLst/>
          </a:prstGeom>
        </p:spPr>
      </p:pic>
    </p:spTree>
    <p:extLst>
      <p:ext uri="{BB962C8B-B14F-4D97-AF65-F5344CB8AC3E}">
        <p14:creationId xmlns:p14="http://schemas.microsoft.com/office/powerpoint/2010/main" val="245228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733200-4FEF-4500-8385-8CE025BD2831}"/>
              </a:ext>
            </a:extLst>
          </p:cNvPr>
          <p:cNvSpPr>
            <a:spLocks noGrp="1"/>
          </p:cNvSpPr>
          <p:nvPr>
            <p:ph type="title"/>
          </p:nvPr>
        </p:nvSpPr>
        <p:spPr>
          <a:xfrm>
            <a:off x="838200" y="13076"/>
            <a:ext cx="10515600" cy="1325563"/>
          </a:xfrm>
        </p:spPr>
        <p:txBody>
          <a:bodyPr/>
          <a:lstStyle/>
          <a:p>
            <a:r>
              <a:rPr lang="nb-NO" sz="1800" b="0" i="0" u="none" strike="noStrike" baseline="0">
                <a:solidFill>
                  <a:srgbClr val="000000"/>
                </a:solidFill>
                <a:latin typeface="Calibri" panose="020F0502020204030204" pitchFamily="34" charset="0"/>
              </a:rPr>
              <a:t/>
            </a:r>
            <a:br>
              <a:rPr lang="nb-NO" sz="1800" b="0" i="0" u="none" strike="noStrike" baseline="0">
                <a:solidFill>
                  <a:srgbClr val="000000"/>
                </a:solidFill>
                <a:latin typeface="Calibri" panose="020F0502020204030204" pitchFamily="34" charset="0"/>
              </a:rPr>
            </a:br>
            <a:r>
              <a:rPr lang="nb-NO" sz="2800" b="1" i="0" u="none" strike="noStrike" baseline="0" err="1">
                <a:solidFill>
                  <a:schemeClr val="accent1">
                    <a:lumMod val="75000"/>
                  </a:schemeClr>
                </a:solidFill>
                <a:latin typeface="Calibri" panose="020F0502020204030204" pitchFamily="34" charset="0"/>
              </a:rPr>
              <a:t>Background</a:t>
            </a:r>
            <a:r>
              <a:rPr lang="nb-NO" sz="2800" b="1" i="0" u="none" strike="noStrike" baseline="0">
                <a:solidFill>
                  <a:schemeClr val="accent1">
                    <a:lumMod val="75000"/>
                  </a:schemeClr>
                </a:solidFill>
                <a:latin typeface="Calibri" panose="020F0502020204030204" pitchFamily="34" charset="0"/>
              </a:rPr>
              <a:t> </a:t>
            </a:r>
            <a:endParaRPr lang="nb-NO" sz="2800">
              <a:solidFill>
                <a:schemeClr val="accent1">
                  <a:lumMod val="75000"/>
                </a:schemeClr>
              </a:solidFill>
            </a:endParaRPr>
          </a:p>
        </p:txBody>
      </p:sp>
      <p:sp>
        <p:nvSpPr>
          <p:cNvPr id="3" name="Plassholder for innhold 2">
            <a:extLst>
              <a:ext uri="{FF2B5EF4-FFF2-40B4-BE49-F238E27FC236}">
                <a16:creationId xmlns:a16="http://schemas.microsoft.com/office/drawing/2014/main" id="{17214F0D-E0CE-4E63-B2EC-B42BBB695BFF}"/>
              </a:ext>
            </a:extLst>
          </p:cNvPr>
          <p:cNvSpPr>
            <a:spLocks noGrp="1"/>
          </p:cNvSpPr>
          <p:nvPr>
            <p:ph idx="1"/>
          </p:nvPr>
        </p:nvSpPr>
        <p:spPr>
          <a:xfrm>
            <a:off x="628701" y="1726791"/>
            <a:ext cx="6083468" cy="4013701"/>
          </a:xfrm>
        </p:spPr>
        <p:txBody>
          <a:bodyPr vert="horz" lIns="91440" tIns="45720" rIns="91440" bIns="45720" rtlCol="0" anchor="t">
            <a:normAutofit/>
          </a:bodyPr>
          <a:lstStyle/>
          <a:p>
            <a:pPr marL="0" indent="0" fontAlgn="base">
              <a:buNone/>
            </a:pPr>
            <a:r>
              <a:rPr lang="en-GB" sz="1500">
                <a:latin typeface="Segoe UI"/>
                <a:cs typeface="Segoe UI"/>
              </a:rPr>
              <a:t>The petroleum industry is becoming increasingly dependent on automated systems, and the companies have ambitious plans for increased use of digital technology.  </a:t>
            </a:r>
            <a:r>
              <a:rPr lang="en-US" sz="1500">
                <a:latin typeface="Segoe UI"/>
                <a:cs typeface="Segoe UI"/>
              </a:rPr>
              <a:t>Complex integration of systems increases risk and ramifications for malfunctions that may cause </a:t>
            </a:r>
            <a:r>
              <a:rPr lang="en-US" sz="1500" b="0" i="0" u="none" strike="noStrike">
                <a:effectLst/>
                <a:latin typeface="Segoe UI"/>
                <a:cs typeface="Segoe UI"/>
              </a:rPr>
              <a:t>serious incidents. </a:t>
            </a:r>
            <a:r>
              <a:rPr lang="en-US" sz="1500">
                <a:latin typeface="Segoe UI"/>
                <a:cs typeface="Segoe UI"/>
              </a:rPr>
              <a:t>Unforeseen circumstances causing systems to deviate can be malfunction of systems, interfaces between system components, deliberate cyber-attacks or plant upset as a result of cyber-collateral damage.</a:t>
            </a:r>
          </a:p>
          <a:p>
            <a:pPr marL="0" indent="0" fontAlgn="base">
              <a:buNone/>
            </a:pPr>
            <a:endParaRPr lang="nb-NO" sz="1500">
              <a:latin typeface="Segoe UI" panose="020B0502040204020203" pitchFamily="34" charset="0"/>
            </a:endParaRPr>
          </a:p>
          <a:p>
            <a:pPr marL="0" marR="82550" indent="0" fontAlgn="base">
              <a:buNone/>
            </a:pPr>
            <a:r>
              <a:rPr lang="en-US" sz="1500">
                <a:latin typeface="Segoe UI"/>
                <a:cs typeface="Segoe UI"/>
              </a:rPr>
              <a:t>IRF first communicated this problem to IOGP &amp; IADC in the form of an “IRF Problem Statement”. The problem was refined and is currently being actioned by IOGP-led task force. </a:t>
            </a:r>
            <a:endParaRPr lang="en-US" sz="1500">
              <a:latin typeface="Segoe UI" panose="020B0502040204020203" pitchFamily="34" charset="0"/>
            </a:endParaRPr>
          </a:p>
          <a:p>
            <a:pPr marL="0" marR="82550" indent="0" fontAlgn="base">
              <a:buNone/>
            </a:pPr>
            <a:endParaRPr lang="en-US" sz="1500">
              <a:latin typeface="Segoe UI" panose="020B0502040204020203" pitchFamily="34" charset="0"/>
              <a:cs typeface="Segoe UI" panose="020B0502040204020203" pitchFamily="34" charset="0"/>
            </a:endParaRPr>
          </a:p>
          <a:p>
            <a:pPr marL="0" marR="82550" indent="0" fontAlgn="base">
              <a:buNone/>
            </a:pPr>
            <a:r>
              <a:rPr lang="en-US" sz="1500">
                <a:latin typeface="Segoe UI"/>
                <a:cs typeface="Segoe UI"/>
              </a:rPr>
              <a:t>The purpose of this briefing pack is to share the problem statement and how it is being actioned with IRF members. </a:t>
            </a:r>
            <a:endParaRPr lang="en-US" sz="1500">
              <a:latin typeface="Segoe UI" panose="020B0502040204020203" pitchFamily="34" charset="0"/>
              <a:cs typeface="Segoe UI" panose="020B0502040204020203" pitchFamily="34" charset="0"/>
            </a:endParaRPr>
          </a:p>
          <a:p>
            <a:endParaRPr lang="nb-NO"/>
          </a:p>
        </p:txBody>
      </p:sp>
      <p:pic>
        <p:nvPicPr>
          <p:cNvPr id="4" name="Bilde 3">
            <a:extLst>
              <a:ext uri="{FF2B5EF4-FFF2-40B4-BE49-F238E27FC236}">
                <a16:creationId xmlns:a16="http://schemas.microsoft.com/office/drawing/2014/main" id="{4B00270C-9C87-49B0-BEC5-3EA007E37EB8}"/>
              </a:ext>
            </a:extLst>
          </p:cNvPr>
          <p:cNvPicPr>
            <a:picLocks noChangeAspect="1"/>
          </p:cNvPicPr>
          <p:nvPr/>
        </p:nvPicPr>
        <p:blipFill>
          <a:blip r:embed="rId2"/>
          <a:stretch>
            <a:fillRect/>
          </a:stretch>
        </p:blipFill>
        <p:spPr>
          <a:xfrm>
            <a:off x="7740316" y="138781"/>
            <a:ext cx="4267202" cy="1008230"/>
          </a:xfrm>
          <a:prstGeom prst="rect">
            <a:avLst/>
          </a:prstGeom>
        </p:spPr>
      </p:pic>
      <p:pic>
        <p:nvPicPr>
          <p:cNvPr id="8" name="Bilde 7">
            <a:extLst>
              <a:ext uri="{FF2B5EF4-FFF2-40B4-BE49-F238E27FC236}">
                <a16:creationId xmlns:a16="http://schemas.microsoft.com/office/drawing/2014/main" id="{90BE6986-8BF2-4C43-AE81-A886B9A4FE3E}"/>
              </a:ext>
            </a:extLst>
          </p:cNvPr>
          <p:cNvPicPr>
            <a:picLocks noChangeAspect="1"/>
          </p:cNvPicPr>
          <p:nvPr/>
        </p:nvPicPr>
        <p:blipFill>
          <a:blip r:embed="rId3"/>
          <a:stretch>
            <a:fillRect/>
          </a:stretch>
        </p:blipFill>
        <p:spPr>
          <a:xfrm>
            <a:off x="3438524" y="5548864"/>
            <a:ext cx="5314952" cy="1170355"/>
          </a:xfrm>
          <a:prstGeom prst="rect">
            <a:avLst/>
          </a:prstGeom>
        </p:spPr>
      </p:pic>
      <p:pic>
        <p:nvPicPr>
          <p:cNvPr id="1026" name="Picture 2" descr="Digital Transformation: The Next Frontier in Oil &amp; Gas - OGV Energy">
            <a:extLst>
              <a:ext uri="{FF2B5EF4-FFF2-40B4-BE49-F238E27FC236}">
                <a16:creationId xmlns:a16="http://schemas.microsoft.com/office/drawing/2014/main" id="{111662E6-F9FA-4585-B536-FDF5F547B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180" y="1694339"/>
            <a:ext cx="4627786" cy="346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52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182421-E6F8-493F-A608-335805645FEF}"/>
              </a:ext>
            </a:extLst>
          </p:cNvPr>
          <p:cNvSpPr>
            <a:spLocks noGrp="1"/>
          </p:cNvSpPr>
          <p:nvPr>
            <p:ph type="title"/>
          </p:nvPr>
        </p:nvSpPr>
        <p:spPr/>
        <p:txBody>
          <a:bodyPr/>
          <a:lstStyle/>
          <a:p>
            <a:r>
              <a:rPr lang="nb-NO" sz="1800" b="0" i="0" u="none" strike="noStrike" baseline="0">
                <a:solidFill>
                  <a:srgbClr val="000000"/>
                </a:solidFill>
                <a:latin typeface="Calibri" panose="020F0502020204030204" pitchFamily="34" charset="0"/>
              </a:rPr>
              <a:t/>
            </a:r>
            <a:br>
              <a:rPr lang="nb-NO" sz="1800" b="0" i="0" u="none" strike="noStrike" baseline="0">
                <a:solidFill>
                  <a:srgbClr val="000000"/>
                </a:solidFill>
                <a:latin typeface="Calibri" panose="020F0502020204030204" pitchFamily="34" charset="0"/>
              </a:rPr>
            </a:br>
            <a:r>
              <a:rPr lang="nb-NO" sz="2800" b="1" i="0" u="none" strike="noStrike" baseline="0" err="1">
                <a:solidFill>
                  <a:schemeClr val="accent1">
                    <a:lumMod val="75000"/>
                  </a:schemeClr>
                </a:solidFill>
                <a:latin typeface="Calibri" panose="020F0502020204030204" pitchFamily="34" charset="0"/>
              </a:rPr>
              <a:t>Examples</a:t>
            </a:r>
            <a:r>
              <a:rPr lang="nb-NO" sz="2800" b="1" i="0" u="none" strike="noStrike" baseline="0">
                <a:solidFill>
                  <a:schemeClr val="accent1">
                    <a:lumMod val="75000"/>
                  </a:schemeClr>
                </a:solidFill>
                <a:latin typeface="Calibri" panose="020F0502020204030204" pitchFamily="34" charset="0"/>
              </a:rPr>
              <a:t> </a:t>
            </a:r>
            <a:r>
              <a:rPr lang="nb-NO" sz="2800" b="1" i="0" u="none" strike="noStrike" baseline="0" err="1">
                <a:solidFill>
                  <a:schemeClr val="accent1">
                    <a:lumMod val="75000"/>
                  </a:schemeClr>
                </a:solidFill>
                <a:latin typeface="Calibri" panose="020F0502020204030204" pitchFamily="34" charset="0"/>
              </a:rPr>
              <a:t>of</a:t>
            </a:r>
            <a:r>
              <a:rPr lang="nb-NO" sz="2800" b="1" i="0" u="none" strike="noStrike" baseline="0">
                <a:solidFill>
                  <a:schemeClr val="accent1">
                    <a:lumMod val="75000"/>
                  </a:schemeClr>
                </a:solidFill>
                <a:latin typeface="Calibri" panose="020F0502020204030204" pitchFamily="34" charset="0"/>
              </a:rPr>
              <a:t> </a:t>
            </a:r>
            <a:r>
              <a:rPr lang="nb-NO" sz="2800" b="1" i="0" u="none" strike="noStrike" baseline="0" err="1">
                <a:solidFill>
                  <a:schemeClr val="accent1">
                    <a:lumMod val="75000"/>
                  </a:schemeClr>
                </a:solidFill>
                <a:latin typeface="Calibri" panose="020F0502020204030204" pitchFamily="34" charset="0"/>
              </a:rPr>
              <a:t>the</a:t>
            </a:r>
            <a:r>
              <a:rPr lang="nb-NO" sz="2800" b="1">
                <a:solidFill>
                  <a:schemeClr val="accent1">
                    <a:lumMod val="75000"/>
                  </a:schemeClr>
                </a:solidFill>
                <a:latin typeface="Calibri" panose="020F0502020204030204" pitchFamily="34" charset="0"/>
              </a:rPr>
              <a:t> </a:t>
            </a:r>
            <a:r>
              <a:rPr lang="nb-NO" sz="2800" b="1" err="1">
                <a:solidFill>
                  <a:schemeClr val="accent1">
                    <a:lumMod val="75000"/>
                  </a:schemeClr>
                </a:solidFill>
                <a:latin typeface="Calibri" panose="020F0502020204030204" pitchFamily="34" charset="0"/>
              </a:rPr>
              <a:t>technologies</a:t>
            </a:r>
            <a:r>
              <a:rPr lang="nb-NO" sz="2800" b="1">
                <a:solidFill>
                  <a:schemeClr val="accent1">
                    <a:lumMod val="75000"/>
                  </a:schemeClr>
                </a:solidFill>
                <a:latin typeface="Calibri" panose="020F0502020204030204" pitchFamily="34" charset="0"/>
              </a:rPr>
              <a:t> and problems</a:t>
            </a:r>
            <a:endParaRPr lang="nb-NO" sz="2800">
              <a:solidFill>
                <a:schemeClr val="accent1">
                  <a:lumMod val="75000"/>
                </a:schemeClr>
              </a:solidFill>
            </a:endParaRPr>
          </a:p>
        </p:txBody>
      </p:sp>
      <p:sp>
        <p:nvSpPr>
          <p:cNvPr id="3" name="Plassholder for innhold 2">
            <a:extLst>
              <a:ext uri="{FF2B5EF4-FFF2-40B4-BE49-F238E27FC236}">
                <a16:creationId xmlns:a16="http://schemas.microsoft.com/office/drawing/2014/main" id="{287AA915-FB1F-4F6A-9575-116E1ECEA260}"/>
              </a:ext>
            </a:extLst>
          </p:cNvPr>
          <p:cNvSpPr>
            <a:spLocks noGrp="1"/>
          </p:cNvSpPr>
          <p:nvPr>
            <p:ph idx="1"/>
          </p:nvPr>
        </p:nvSpPr>
        <p:spPr>
          <a:xfrm>
            <a:off x="838199" y="1825625"/>
            <a:ext cx="10515599" cy="4351338"/>
          </a:xfrm>
        </p:spPr>
        <p:txBody>
          <a:bodyPr vert="horz" lIns="91440" tIns="45720" rIns="91440" bIns="45720" rtlCol="0" anchor="t">
            <a:normAutofit/>
          </a:bodyPr>
          <a:lstStyle/>
          <a:p>
            <a:pPr marL="0" indent="0" fontAlgn="base">
              <a:buNone/>
            </a:pPr>
            <a:r>
              <a:rPr lang="en-US" sz="1500" dirty="0">
                <a:latin typeface="Segoe UI"/>
                <a:cs typeface="Segoe UI"/>
              </a:rPr>
              <a:t>Experiences and lessons learned from industries emphasize the criticality of the interface between human-automated systems for ensuring safe operations. Some examples on critical factors are:</a:t>
            </a:r>
          </a:p>
          <a:p>
            <a:pPr marL="171450" indent="-171450"/>
            <a:r>
              <a:rPr lang="en-US" sz="1500" dirty="0">
                <a:latin typeface="Segoe UI"/>
                <a:cs typeface="Segoe UI"/>
              </a:rPr>
              <a:t>Situational awareness and meaningful control amongst those involved at the sharp end</a:t>
            </a:r>
          </a:p>
          <a:p>
            <a:pPr marL="171450" indent="-171450"/>
            <a:r>
              <a:rPr lang="en-US" sz="1500" dirty="0">
                <a:latin typeface="Segoe UI"/>
                <a:cs typeface="Segoe UI"/>
              </a:rPr>
              <a:t>Design that supports human natural abilities when developing and implementing automated systems</a:t>
            </a:r>
          </a:p>
          <a:p>
            <a:pPr marL="171450" indent="-171450"/>
            <a:r>
              <a:rPr lang="en-US" sz="1500" dirty="0">
                <a:latin typeface="Segoe UI"/>
                <a:cs typeface="Segoe UI"/>
              </a:rPr>
              <a:t>Targeted training and practice</a:t>
            </a:r>
            <a:endParaRPr lang="en-US" dirty="0"/>
          </a:p>
          <a:p>
            <a:pPr marL="171450" indent="-171450">
              <a:buFont typeface="Arial" panose="020B0604020202020204" pitchFamily="34" charset="0"/>
              <a:buChar char="•"/>
            </a:pPr>
            <a:r>
              <a:rPr lang="en-US" sz="1500" dirty="0">
                <a:latin typeface="Segoe UI"/>
                <a:cs typeface="Segoe UI"/>
              </a:rPr>
              <a:t>Reporting of automation errors as driver for (un)justified level of trust</a:t>
            </a:r>
          </a:p>
          <a:p>
            <a:pPr marL="0" indent="0">
              <a:buNone/>
            </a:pPr>
            <a:endParaRPr lang="nb-NO" sz="1500">
              <a:highlight>
                <a:srgbClr val="FFFF00"/>
              </a:highlight>
              <a:latin typeface="Segoe UI"/>
              <a:cs typeface="Segoe UI"/>
            </a:endParaRPr>
          </a:p>
          <a:p>
            <a:pPr marL="0" indent="0" fontAlgn="base">
              <a:buNone/>
            </a:pPr>
            <a:endParaRPr lang="en-US" sz="1500">
              <a:latin typeface="Segoe UI"/>
              <a:cs typeface="Segoe UI"/>
            </a:endParaRPr>
          </a:p>
        </p:txBody>
      </p:sp>
      <p:pic>
        <p:nvPicPr>
          <p:cNvPr id="6" name="Bilde 5">
            <a:extLst>
              <a:ext uri="{FF2B5EF4-FFF2-40B4-BE49-F238E27FC236}">
                <a16:creationId xmlns:a16="http://schemas.microsoft.com/office/drawing/2014/main" id="{05D5AF5A-4766-48B4-BC1C-8E384BD74D02}"/>
              </a:ext>
            </a:extLst>
          </p:cNvPr>
          <p:cNvPicPr>
            <a:picLocks noChangeAspect="1"/>
          </p:cNvPicPr>
          <p:nvPr/>
        </p:nvPicPr>
        <p:blipFill>
          <a:blip r:embed="rId3"/>
          <a:stretch>
            <a:fillRect/>
          </a:stretch>
        </p:blipFill>
        <p:spPr>
          <a:xfrm>
            <a:off x="7740316" y="138781"/>
            <a:ext cx="4267202" cy="1008230"/>
          </a:xfrm>
          <a:prstGeom prst="rect">
            <a:avLst/>
          </a:prstGeom>
        </p:spPr>
      </p:pic>
      <p:sp>
        <p:nvSpPr>
          <p:cNvPr id="4" name="TextBox 3">
            <a:extLst>
              <a:ext uri="{FF2B5EF4-FFF2-40B4-BE49-F238E27FC236}">
                <a16:creationId xmlns:a16="http://schemas.microsoft.com/office/drawing/2014/main" id="{F00B7273-5FF6-497E-8145-2E352C1BFC28}"/>
              </a:ext>
            </a:extLst>
          </p:cNvPr>
          <p:cNvSpPr txBox="1"/>
          <p:nvPr/>
        </p:nvSpPr>
        <p:spPr>
          <a:xfrm rot="21442618">
            <a:off x="3962823" y="5218952"/>
            <a:ext cx="8074450" cy="923330"/>
          </a:xfrm>
          <a:prstGeom prst="rect">
            <a:avLst/>
          </a:prstGeom>
          <a:noFill/>
          <a:ln>
            <a:solidFill>
              <a:schemeClr val="tx1"/>
            </a:solidFill>
          </a:ln>
        </p:spPr>
        <p:txBody>
          <a:bodyPr wrap="square" rtlCol="0">
            <a:spAutoFit/>
          </a:bodyPr>
          <a:lstStyle/>
          <a:p>
            <a:pPr algn="l"/>
            <a:r>
              <a:rPr lang="en-US" sz="1800" b="0" i="1" u="none" strike="noStrike" baseline="0">
                <a:solidFill>
                  <a:srgbClr val="000000"/>
                </a:solidFill>
                <a:latin typeface="Calibri" panose="020F0502020204030204" pitchFamily="34" charset="0"/>
              </a:rPr>
              <a:t>The same measures that make a system safe and predictable may introduce restrictions on cognition, which over time, inhibit or erode the disturbance handling capability of the actors involved (AF-447, Oliver et.al 2017)</a:t>
            </a:r>
            <a:endParaRPr lang="nb-NO" sz="1800" b="0" i="1" u="none" strike="noStrike" baseline="0">
              <a:latin typeface="Calibri" panose="020F0502020204030204" pitchFamily="34" charset="0"/>
            </a:endParaRPr>
          </a:p>
        </p:txBody>
      </p:sp>
      <p:sp>
        <p:nvSpPr>
          <p:cNvPr id="7" name="TextBox 6">
            <a:extLst>
              <a:ext uri="{FF2B5EF4-FFF2-40B4-BE49-F238E27FC236}">
                <a16:creationId xmlns:a16="http://schemas.microsoft.com/office/drawing/2014/main" id="{309EADDB-ADBC-49B4-9DFD-39DBD56C5A69}"/>
              </a:ext>
            </a:extLst>
          </p:cNvPr>
          <p:cNvSpPr txBox="1"/>
          <p:nvPr/>
        </p:nvSpPr>
        <p:spPr>
          <a:xfrm rot="21312264">
            <a:off x="867222" y="4296208"/>
            <a:ext cx="5468983" cy="923330"/>
          </a:xfrm>
          <a:prstGeom prst="rect">
            <a:avLst/>
          </a:prstGeom>
          <a:noFill/>
          <a:ln>
            <a:solidFill>
              <a:schemeClr val="tx1"/>
            </a:solidFill>
          </a:ln>
        </p:spPr>
        <p:txBody>
          <a:bodyPr wrap="square" rtlCol="0">
            <a:spAutoFit/>
          </a:bodyPr>
          <a:lstStyle/>
          <a:p>
            <a:pPr algn="l"/>
            <a:r>
              <a:rPr lang="en-US" sz="1800" b="0" i="1" u="none" strike="noStrike" baseline="0">
                <a:solidFill>
                  <a:srgbClr val="000000"/>
                </a:solidFill>
                <a:latin typeface="Calibri" panose="020F0502020204030204" pitchFamily="34" charset="0"/>
              </a:rPr>
              <a:t>“We saw in these two accidents that the crews did not react in the ways Boeing and the FAA assumed they would,” (NTSB 737 MAX)</a:t>
            </a:r>
            <a:endParaRPr lang="nb-NO" sz="1800" b="0" i="1" u="none" strike="noStrike" baseline="0">
              <a:solidFill>
                <a:srgbClr val="000000"/>
              </a:solidFill>
              <a:latin typeface="Calibri" panose="020F0502020204030204" pitchFamily="34" charset="0"/>
            </a:endParaRPr>
          </a:p>
        </p:txBody>
      </p:sp>
      <p:sp>
        <p:nvSpPr>
          <p:cNvPr id="8" name="TekstSylinder 7">
            <a:extLst>
              <a:ext uri="{FF2B5EF4-FFF2-40B4-BE49-F238E27FC236}">
                <a16:creationId xmlns:a16="http://schemas.microsoft.com/office/drawing/2014/main" id="{BD069E6D-FF6F-4EAB-B98D-9F516868D39B}"/>
              </a:ext>
            </a:extLst>
          </p:cNvPr>
          <p:cNvSpPr txBox="1"/>
          <p:nvPr/>
        </p:nvSpPr>
        <p:spPr>
          <a:xfrm>
            <a:off x="8000048" y="6492875"/>
            <a:ext cx="3955763" cy="276999"/>
          </a:xfrm>
          <a:prstGeom prst="rect">
            <a:avLst/>
          </a:prstGeom>
          <a:noFill/>
        </p:spPr>
        <p:txBody>
          <a:bodyPr wrap="none" rtlCol="0">
            <a:spAutoFit/>
          </a:bodyPr>
          <a:lstStyle/>
          <a:p>
            <a:r>
              <a:rPr lang="nb-NO" sz="1200"/>
              <a:t>* </a:t>
            </a:r>
            <a:r>
              <a:rPr lang="nb-NO" sz="1200" err="1"/>
              <a:t>Endsley</a:t>
            </a:r>
            <a:r>
              <a:rPr lang="nb-NO" sz="1200"/>
              <a:t>, 2017, SINTEF, 2020;  NTSB Price, 2019; DSA, 2019  </a:t>
            </a:r>
          </a:p>
        </p:txBody>
      </p:sp>
    </p:spTree>
    <p:extLst>
      <p:ext uri="{BB962C8B-B14F-4D97-AF65-F5344CB8AC3E}">
        <p14:creationId xmlns:p14="http://schemas.microsoft.com/office/powerpoint/2010/main" val="7870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74EBE9-62FD-47B3-8B48-03C38CC3F76D}"/>
              </a:ext>
            </a:extLst>
          </p:cNvPr>
          <p:cNvSpPr>
            <a:spLocks noGrp="1"/>
          </p:cNvSpPr>
          <p:nvPr>
            <p:ph type="title"/>
          </p:nvPr>
        </p:nvSpPr>
        <p:spPr>
          <a:xfrm>
            <a:off x="838200" y="365125"/>
            <a:ext cx="4936958" cy="1325563"/>
          </a:xfrm>
        </p:spPr>
        <p:txBody>
          <a:bodyPr/>
          <a:lstStyle/>
          <a:p>
            <a:r>
              <a:rPr lang="nb-NO" sz="1800" b="0" i="0" u="none" strike="noStrike" baseline="0">
                <a:solidFill>
                  <a:srgbClr val="000000"/>
                </a:solidFill>
                <a:latin typeface="Calibri" panose="020F0502020204030204" pitchFamily="34" charset="0"/>
              </a:rPr>
              <a:t/>
            </a:r>
            <a:br>
              <a:rPr lang="nb-NO" sz="1800" b="0" i="0" u="none" strike="noStrike" baseline="0">
                <a:solidFill>
                  <a:srgbClr val="000000"/>
                </a:solidFill>
                <a:latin typeface="Calibri" panose="020F0502020204030204" pitchFamily="34" charset="0"/>
              </a:rPr>
            </a:br>
            <a:r>
              <a:rPr lang="nb-NO" sz="2800" b="1" i="0" u="none" strike="noStrike" baseline="0">
                <a:solidFill>
                  <a:schemeClr val="accent1">
                    <a:lumMod val="75000"/>
                  </a:schemeClr>
                </a:solidFill>
                <a:latin typeface="Calibri" panose="020F0502020204030204" pitchFamily="34" charset="0"/>
              </a:rPr>
              <a:t>Evolution</a:t>
            </a:r>
            <a:endParaRPr lang="nb-NO" sz="2800">
              <a:solidFill>
                <a:schemeClr val="accent1">
                  <a:lumMod val="75000"/>
                </a:schemeClr>
              </a:solidFill>
            </a:endParaRPr>
          </a:p>
        </p:txBody>
      </p:sp>
      <p:pic>
        <p:nvPicPr>
          <p:cNvPr id="4" name="Bilde 3">
            <a:extLst>
              <a:ext uri="{FF2B5EF4-FFF2-40B4-BE49-F238E27FC236}">
                <a16:creationId xmlns:a16="http://schemas.microsoft.com/office/drawing/2014/main" id="{8AA04C3B-E0F3-43D5-A8DE-230F6B5A7731}"/>
              </a:ext>
            </a:extLst>
          </p:cNvPr>
          <p:cNvPicPr>
            <a:picLocks noChangeAspect="1"/>
          </p:cNvPicPr>
          <p:nvPr/>
        </p:nvPicPr>
        <p:blipFill>
          <a:blip r:embed="rId2"/>
          <a:stretch>
            <a:fillRect/>
          </a:stretch>
        </p:blipFill>
        <p:spPr>
          <a:xfrm>
            <a:off x="7740316" y="138781"/>
            <a:ext cx="4267202" cy="1008230"/>
          </a:xfrm>
          <a:prstGeom prst="rect">
            <a:avLst/>
          </a:prstGeom>
        </p:spPr>
      </p:pic>
      <p:graphicFrame>
        <p:nvGraphicFramePr>
          <p:cNvPr id="32" name="Diagram 12">
            <a:extLst>
              <a:ext uri="{FF2B5EF4-FFF2-40B4-BE49-F238E27FC236}">
                <a16:creationId xmlns:a16="http://schemas.microsoft.com/office/drawing/2014/main" id="{3CA503B1-A731-4551-860D-6DB7C5BAD517}"/>
              </a:ext>
            </a:extLst>
          </p:cNvPr>
          <p:cNvGraphicFramePr/>
          <p:nvPr>
            <p:extLst>
              <p:ext uri="{D42A27DB-BD31-4B8C-83A1-F6EECF244321}">
                <p14:modId xmlns:p14="http://schemas.microsoft.com/office/powerpoint/2010/main" val="1098237610"/>
              </p:ext>
            </p:extLst>
          </p:nvPr>
        </p:nvGraphicFramePr>
        <p:xfrm>
          <a:off x="1809687" y="1916404"/>
          <a:ext cx="8846392"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263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85D1B3-DD79-4798-9017-155771839D15}"/>
              </a:ext>
            </a:extLst>
          </p:cNvPr>
          <p:cNvSpPr>
            <a:spLocks noGrp="1"/>
          </p:cNvSpPr>
          <p:nvPr>
            <p:ph type="title"/>
          </p:nvPr>
        </p:nvSpPr>
        <p:spPr>
          <a:xfrm>
            <a:off x="635668" y="269875"/>
            <a:ext cx="6260432" cy="1325563"/>
          </a:xfrm>
        </p:spPr>
        <p:txBody>
          <a:bodyPr>
            <a:normAutofit/>
          </a:bodyPr>
          <a:lstStyle/>
          <a:p>
            <a:r>
              <a:rPr lang="en-GB" sz="2800" b="1" dirty="0">
                <a:solidFill>
                  <a:schemeClr val="accent1">
                    <a:lumMod val="75000"/>
                  </a:schemeClr>
                </a:solidFill>
              </a:rPr>
              <a:t>Digitalisation</a:t>
            </a:r>
            <a:r>
              <a:rPr lang="nb-NO" sz="2800" b="1" dirty="0">
                <a:solidFill>
                  <a:schemeClr val="accent1">
                    <a:lumMod val="75000"/>
                  </a:schemeClr>
                </a:solidFill>
              </a:rPr>
              <a:t> Problem Statement</a:t>
            </a:r>
          </a:p>
        </p:txBody>
      </p:sp>
      <p:sp>
        <p:nvSpPr>
          <p:cNvPr id="3" name="Plassholder for innhold 2">
            <a:extLst>
              <a:ext uri="{FF2B5EF4-FFF2-40B4-BE49-F238E27FC236}">
                <a16:creationId xmlns:a16="http://schemas.microsoft.com/office/drawing/2014/main" id="{A9F36BB1-3853-44CC-A19B-3D27A78D186D}"/>
              </a:ext>
            </a:extLst>
          </p:cNvPr>
          <p:cNvSpPr>
            <a:spLocks noGrp="1"/>
          </p:cNvSpPr>
          <p:nvPr>
            <p:ph idx="1"/>
          </p:nvPr>
        </p:nvSpPr>
        <p:spPr>
          <a:xfrm>
            <a:off x="742949" y="1346200"/>
            <a:ext cx="6153151" cy="5146675"/>
          </a:xfrm>
        </p:spPr>
        <p:txBody>
          <a:bodyPr>
            <a:normAutofit/>
          </a:bodyPr>
          <a:lstStyle/>
          <a:p>
            <a:pPr marL="0" marR="146880" indent="0" algn="l">
              <a:buNone/>
            </a:pPr>
            <a:r>
              <a:rPr lang="en-GB" sz="2200" b="1" i="0" u="none" strike="noStrike" baseline="0" dirty="0">
                <a:latin typeface="Calibri" panose="020F0502020204030204" pitchFamily="34" charset="0"/>
              </a:rPr>
              <a:t>Problem statement:</a:t>
            </a:r>
            <a:endParaRPr lang="en-GB" sz="2200" b="0" i="0" u="none" strike="noStrike" baseline="0" dirty="0">
              <a:latin typeface="Calibri" panose="020F0502020204030204" pitchFamily="34" charset="0"/>
            </a:endParaRPr>
          </a:p>
          <a:p>
            <a:pPr marR="86280" fontAlgn="base">
              <a:lnSpc>
                <a:spcPct val="100000"/>
              </a:lnSpc>
            </a:pPr>
            <a:r>
              <a:rPr lang="en-GB" sz="1500" dirty="0">
                <a:latin typeface="Segoe UI"/>
                <a:cs typeface="Segoe UI"/>
              </a:rPr>
              <a:t>Greater emphasis on design that supports human natural abilities when developing and implementing digital and automated systems</a:t>
            </a:r>
          </a:p>
          <a:p>
            <a:pPr marL="0" marR="86280" indent="0">
              <a:buNone/>
            </a:pPr>
            <a:r>
              <a:rPr lang="en-GB" sz="2200" b="1" i="0" u="none" strike="noStrike" baseline="0" dirty="0">
                <a:latin typeface="Calibri" panose="020F0502020204030204" pitchFamily="34" charset="0"/>
              </a:rPr>
              <a:t>Expected outcomes:</a:t>
            </a:r>
            <a:endParaRPr lang="en-GB" sz="2200" b="0" i="0" u="none" strike="noStrike" baseline="0" dirty="0">
              <a:latin typeface="Calibri" panose="020F0502020204030204" pitchFamily="34" charset="0"/>
            </a:endParaRPr>
          </a:p>
          <a:p>
            <a:pPr marR="86280" fontAlgn="base">
              <a:lnSpc>
                <a:spcPct val="100000"/>
              </a:lnSpc>
            </a:pPr>
            <a:r>
              <a:rPr lang="en-GB" sz="1500" dirty="0">
                <a:latin typeface="Segoe UI"/>
                <a:cs typeface="Segoe UI"/>
              </a:rPr>
              <a:t>Inclusion of human centred design, thus enabling human performance imperatives to be fulfilled</a:t>
            </a:r>
          </a:p>
          <a:p>
            <a:pPr marR="86280" fontAlgn="base">
              <a:lnSpc>
                <a:spcPct val="100000"/>
              </a:lnSpc>
            </a:pPr>
            <a:r>
              <a:rPr lang="en-GB" sz="1500" dirty="0">
                <a:latin typeface="Segoe UI"/>
                <a:cs typeface="Segoe UI"/>
              </a:rPr>
              <a:t>Increased competence and expertise on human centred design of system technology </a:t>
            </a:r>
          </a:p>
          <a:p>
            <a:pPr marR="86280" fontAlgn="base">
              <a:lnSpc>
                <a:spcPct val="100000"/>
              </a:lnSpc>
            </a:pPr>
            <a:r>
              <a:rPr lang="en-GB" sz="1500" dirty="0">
                <a:latin typeface="Segoe UI"/>
                <a:cs typeface="Segoe UI"/>
              </a:rPr>
              <a:t>Active sharing of experiences and lessons learned from successful implementations</a:t>
            </a:r>
          </a:p>
          <a:p>
            <a:pPr marL="0" marR="148590" indent="0" algn="l">
              <a:buNone/>
            </a:pPr>
            <a:r>
              <a:rPr lang="en-GB" sz="2200" b="1" i="0" u="none" strike="noStrike" baseline="0" dirty="0">
                <a:latin typeface="Calibri" panose="020F0502020204030204" pitchFamily="34" charset="0"/>
              </a:rPr>
              <a:t>Deliverables/KPIs: </a:t>
            </a:r>
            <a:endParaRPr lang="en-GB" sz="2200" b="0" i="0" u="none" strike="noStrike" baseline="0" dirty="0">
              <a:latin typeface="Calibri" panose="020F0502020204030204" pitchFamily="34" charset="0"/>
            </a:endParaRPr>
          </a:p>
          <a:p>
            <a:r>
              <a:rPr lang="en-GB" sz="1600" dirty="0">
                <a:solidFill>
                  <a:srgbClr val="000000"/>
                </a:solidFill>
                <a:latin typeface="Calibri" panose="020F0502020204030204" pitchFamily="34" charset="0"/>
              </a:rPr>
              <a:t>Joint IRF/IOGP/IADC implementation</a:t>
            </a:r>
          </a:p>
          <a:p>
            <a:r>
              <a:rPr lang="en-GB" sz="1600" dirty="0">
                <a:solidFill>
                  <a:srgbClr val="000000"/>
                </a:solidFill>
                <a:latin typeface="Calibri" panose="020F0502020204030204" pitchFamily="34" charset="0"/>
              </a:rPr>
              <a:t>Increased application of cross functional standards and best practices</a:t>
            </a:r>
          </a:p>
          <a:p>
            <a:r>
              <a:rPr lang="en-GB" sz="1600" dirty="0">
                <a:solidFill>
                  <a:srgbClr val="000000"/>
                </a:solidFill>
                <a:latin typeface="Calibri" panose="020F0502020204030204" pitchFamily="34" charset="0"/>
              </a:rPr>
              <a:t>Increased focus on human- automation interface</a:t>
            </a:r>
          </a:p>
          <a:p>
            <a:endParaRPr lang="nb-NO" sz="1600" dirty="0">
              <a:solidFill>
                <a:srgbClr val="000000"/>
              </a:solidFill>
              <a:latin typeface="Calibri" panose="020F0502020204030204" pitchFamily="34" charset="0"/>
            </a:endParaRPr>
          </a:p>
          <a:p>
            <a:pPr marL="0" indent="0">
              <a:buNone/>
            </a:pPr>
            <a:endParaRPr lang="nb-NO" dirty="0"/>
          </a:p>
        </p:txBody>
      </p:sp>
      <p:pic>
        <p:nvPicPr>
          <p:cNvPr id="8" name="Bilde 7">
            <a:extLst>
              <a:ext uri="{FF2B5EF4-FFF2-40B4-BE49-F238E27FC236}">
                <a16:creationId xmlns:a16="http://schemas.microsoft.com/office/drawing/2014/main" id="{4C10D244-5954-4DA5-946A-377EC366EB0F}"/>
              </a:ext>
            </a:extLst>
          </p:cNvPr>
          <p:cNvPicPr>
            <a:picLocks noChangeAspect="1"/>
          </p:cNvPicPr>
          <p:nvPr/>
        </p:nvPicPr>
        <p:blipFill>
          <a:blip r:embed="rId2"/>
          <a:stretch>
            <a:fillRect/>
          </a:stretch>
        </p:blipFill>
        <p:spPr>
          <a:xfrm>
            <a:off x="7327697" y="511072"/>
            <a:ext cx="4506951" cy="5981803"/>
          </a:xfrm>
          <a:prstGeom prst="rect">
            <a:avLst/>
          </a:prstGeom>
        </p:spPr>
      </p:pic>
    </p:spTree>
    <p:extLst>
      <p:ext uri="{BB962C8B-B14F-4D97-AF65-F5344CB8AC3E}">
        <p14:creationId xmlns:p14="http://schemas.microsoft.com/office/powerpoint/2010/main" val="43080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003D-A999-0B4B-937F-79600991C2C2}"/>
              </a:ext>
            </a:extLst>
          </p:cNvPr>
          <p:cNvSpPr>
            <a:spLocks noGrp="1"/>
          </p:cNvSpPr>
          <p:nvPr>
            <p:ph type="title"/>
          </p:nvPr>
        </p:nvSpPr>
        <p:spPr>
          <a:xfrm>
            <a:off x="838200" y="640630"/>
            <a:ext cx="7968049" cy="498475"/>
          </a:xfrm>
        </p:spPr>
        <p:txBody>
          <a:bodyPr>
            <a:noAutofit/>
          </a:bodyPr>
          <a:lstStyle/>
          <a:p>
            <a:r>
              <a:rPr lang="nb-NO" sz="2400" b="1">
                <a:solidFill>
                  <a:schemeClr val="accent1">
                    <a:lumMod val="75000"/>
                  </a:schemeClr>
                </a:solidFill>
              </a:rPr>
              <a:t>Organisation and </a:t>
            </a:r>
            <a:r>
              <a:rPr lang="nb-NO" sz="2400" b="1" err="1">
                <a:solidFill>
                  <a:schemeClr val="accent1">
                    <a:lumMod val="75000"/>
                  </a:schemeClr>
                </a:solidFill>
              </a:rPr>
              <a:t>reporting</a:t>
            </a:r>
            <a:endParaRPr lang="en-US" sz="2700"/>
          </a:p>
        </p:txBody>
      </p:sp>
      <p:sp>
        <p:nvSpPr>
          <p:cNvPr id="3" name="Content Placeholder 2">
            <a:extLst>
              <a:ext uri="{FF2B5EF4-FFF2-40B4-BE49-F238E27FC236}">
                <a16:creationId xmlns:a16="http://schemas.microsoft.com/office/drawing/2014/main" id="{0F696E6C-D0F4-0641-B1B4-D9A0897F979D}"/>
              </a:ext>
            </a:extLst>
          </p:cNvPr>
          <p:cNvSpPr>
            <a:spLocks noGrp="1"/>
          </p:cNvSpPr>
          <p:nvPr>
            <p:ph sz="half" idx="1"/>
          </p:nvPr>
        </p:nvSpPr>
        <p:spPr>
          <a:xfrm>
            <a:off x="838200" y="1599708"/>
            <a:ext cx="5435444" cy="4352308"/>
          </a:xfrm>
        </p:spPr>
        <p:txBody>
          <a:bodyPr vert="horz" lIns="91440" tIns="45720" rIns="91440" bIns="45720" rtlCol="0">
            <a:normAutofit fontScale="92500" lnSpcReduction="10000"/>
          </a:bodyPr>
          <a:lstStyle/>
          <a:p>
            <a:r>
              <a:rPr lang="en-AU" sz="1800" dirty="0"/>
              <a:t>IRF working group. </a:t>
            </a:r>
            <a:r>
              <a:rPr lang="nb-NO" sz="1800" dirty="0"/>
              <a:t>Reports to:</a:t>
            </a:r>
          </a:p>
          <a:p>
            <a:pPr marR="62660" lvl="1"/>
            <a:r>
              <a:rPr lang="en-US" sz="1800" dirty="0"/>
              <a:t>IRF management committee (3 monthly) </a:t>
            </a:r>
          </a:p>
          <a:p>
            <a:pPr marR="62660" lvl="1"/>
            <a:r>
              <a:rPr lang="en-US" sz="1800" dirty="0"/>
              <a:t>Entire IRF (twice per year) </a:t>
            </a:r>
          </a:p>
          <a:p>
            <a:pPr marL="0" indent="0">
              <a:buNone/>
            </a:pPr>
            <a:endParaRPr lang="en-AU" sz="1800" dirty="0"/>
          </a:p>
          <a:p>
            <a:r>
              <a:rPr lang="en-US" sz="1800" dirty="0"/>
              <a:t>IADC:</a:t>
            </a:r>
          </a:p>
          <a:p>
            <a:pPr lvl="1"/>
            <a:r>
              <a:rPr lang="en-US" sz="1800" dirty="0"/>
              <a:t>Nominate committees to engage</a:t>
            </a:r>
          </a:p>
          <a:p>
            <a:pPr lvl="1"/>
            <a:r>
              <a:rPr lang="en-US" sz="1800" dirty="0"/>
              <a:t>Identify and plan deliverables </a:t>
            </a:r>
            <a:br>
              <a:rPr lang="en-US" sz="1800" dirty="0"/>
            </a:br>
            <a:endParaRPr lang="en-US" sz="1800" dirty="0"/>
          </a:p>
          <a:p>
            <a:r>
              <a:rPr lang="en-US" sz="1800" dirty="0"/>
              <a:t>IOGP:</a:t>
            </a:r>
          </a:p>
          <a:p>
            <a:pPr lvl="1"/>
            <a:r>
              <a:rPr lang="en-US" sz="1800" dirty="0"/>
              <a:t>Nominate committees to engage</a:t>
            </a:r>
          </a:p>
          <a:p>
            <a:pPr lvl="1"/>
            <a:r>
              <a:rPr lang="en-US" sz="1800" dirty="0"/>
              <a:t>Identify and plan deliverables </a:t>
            </a:r>
          </a:p>
          <a:p>
            <a:pPr marL="0" indent="0">
              <a:buNone/>
            </a:pPr>
            <a:endParaRPr lang="nb-NO" sz="1800" dirty="0"/>
          </a:p>
          <a:p>
            <a:r>
              <a:rPr lang="en-US" sz="1800" dirty="0"/>
              <a:t>Other industry bodies and standards organizations to be engaged at a later stage</a:t>
            </a:r>
          </a:p>
          <a:p>
            <a:pPr marR="62660" lvl="1"/>
            <a:endParaRPr lang="en-AU" sz="1500" dirty="0">
              <a:latin typeface="Calibri" panose="020F0502020204030204" pitchFamily="34" charset="0"/>
            </a:endParaRPr>
          </a:p>
          <a:p>
            <a:pPr marL="0" indent="0">
              <a:buNone/>
            </a:pPr>
            <a:endParaRPr lang="en-US" sz="1500" dirty="0"/>
          </a:p>
        </p:txBody>
      </p:sp>
      <p:grpSp>
        <p:nvGrpSpPr>
          <p:cNvPr id="7" name="Group 6">
            <a:extLst>
              <a:ext uri="{FF2B5EF4-FFF2-40B4-BE49-F238E27FC236}">
                <a16:creationId xmlns:a16="http://schemas.microsoft.com/office/drawing/2014/main" id="{EB52E9E3-853C-4B6B-BE08-A2FEA717E623}"/>
              </a:ext>
            </a:extLst>
          </p:cNvPr>
          <p:cNvGrpSpPr/>
          <p:nvPr/>
        </p:nvGrpSpPr>
        <p:grpSpPr>
          <a:xfrm>
            <a:off x="6854633" y="1538114"/>
            <a:ext cx="1770459" cy="1627048"/>
            <a:chOff x="8804433" y="2765785"/>
            <a:chExt cx="1770459" cy="1627048"/>
          </a:xfrm>
        </p:grpSpPr>
        <p:pic>
          <p:nvPicPr>
            <p:cNvPr id="10" name="Picture 9">
              <a:extLst>
                <a:ext uri="{FF2B5EF4-FFF2-40B4-BE49-F238E27FC236}">
                  <a16:creationId xmlns:a16="http://schemas.microsoft.com/office/drawing/2014/main" id="{D5822CF0-0B9F-4D78-BDEF-936E47CEC496}"/>
                </a:ext>
              </a:extLst>
            </p:cNvPr>
            <p:cNvPicPr>
              <a:picLocks noChangeAspect="1"/>
            </p:cNvPicPr>
            <p:nvPr/>
          </p:nvPicPr>
          <p:blipFill rotWithShape="1">
            <a:blip r:embed="rId2"/>
            <a:srcRect r="64202"/>
            <a:stretch/>
          </p:blipFill>
          <p:spPr>
            <a:xfrm>
              <a:off x="9312970" y="3306992"/>
              <a:ext cx="882287" cy="511438"/>
            </a:xfrm>
            <a:prstGeom prst="rect">
              <a:avLst/>
            </a:prstGeom>
          </p:spPr>
        </p:pic>
        <p:sp>
          <p:nvSpPr>
            <p:cNvPr id="11" name="Shape 424">
              <a:extLst>
                <a:ext uri="{FF2B5EF4-FFF2-40B4-BE49-F238E27FC236}">
                  <a16:creationId xmlns:a16="http://schemas.microsoft.com/office/drawing/2014/main" id="{5B80C954-5FF8-4826-ABE6-99B895FC6110}"/>
                </a:ext>
              </a:extLst>
            </p:cNvPr>
            <p:cNvSpPr/>
            <p:nvPr/>
          </p:nvSpPr>
          <p:spPr>
            <a:xfrm>
              <a:off x="8804433" y="2765785"/>
              <a:ext cx="1770459" cy="162704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499"/>
                    <a:pt x="10800" y="5499"/>
                  </a:cubicBezTo>
                  <a:cubicBezTo>
                    <a:pt x="13727" y="5499"/>
                    <a:pt x="16101" y="7872"/>
                    <a:pt x="16101" y="10800"/>
                  </a:cubicBezTo>
                  <a:cubicBezTo>
                    <a:pt x="16101" y="13727"/>
                    <a:pt x="13727" y="16101"/>
                    <a:pt x="10800" y="16101"/>
                  </a:cubicBezTo>
                  <a:cubicBezTo>
                    <a:pt x="7872" y="16101"/>
                    <a:pt x="5499" y="13727"/>
                    <a:pt x="5499" y="10800"/>
                  </a:cubicBezTo>
                  <a:close/>
                  <a:moveTo>
                    <a:pt x="0" y="9882"/>
                  </a:moveTo>
                  <a:lnTo>
                    <a:pt x="0" y="11719"/>
                  </a:lnTo>
                  <a:cubicBezTo>
                    <a:pt x="0" y="12203"/>
                    <a:pt x="397" y="12600"/>
                    <a:pt x="882" y="12600"/>
                  </a:cubicBezTo>
                  <a:lnTo>
                    <a:pt x="1963" y="12600"/>
                  </a:lnTo>
                  <a:cubicBezTo>
                    <a:pt x="2448" y="12600"/>
                    <a:pt x="2965" y="12978"/>
                    <a:pt x="3113" y="13440"/>
                  </a:cubicBezTo>
                  <a:lnTo>
                    <a:pt x="3495" y="14369"/>
                  </a:lnTo>
                  <a:cubicBezTo>
                    <a:pt x="3719" y="14800"/>
                    <a:pt x="3622" y="15433"/>
                    <a:pt x="3279" y="15776"/>
                  </a:cubicBezTo>
                  <a:lnTo>
                    <a:pt x="2514" y="16541"/>
                  </a:lnTo>
                  <a:cubicBezTo>
                    <a:pt x="2171" y="16884"/>
                    <a:pt x="2171" y="17444"/>
                    <a:pt x="2514" y="17788"/>
                  </a:cubicBezTo>
                  <a:lnTo>
                    <a:pt x="3812" y="19086"/>
                  </a:lnTo>
                  <a:cubicBezTo>
                    <a:pt x="4155" y="19429"/>
                    <a:pt x="4717" y="19429"/>
                    <a:pt x="5060" y="19086"/>
                  </a:cubicBezTo>
                  <a:lnTo>
                    <a:pt x="5825" y="18321"/>
                  </a:lnTo>
                  <a:cubicBezTo>
                    <a:pt x="6168" y="17978"/>
                    <a:pt x="6800" y="17880"/>
                    <a:pt x="7230" y="18105"/>
                  </a:cubicBezTo>
                  <a:lnTo>
                    <a:pt x="8160" y="18487"/>
                  </a:lnTo>
                  <a:cubicBezTo>
                    <a:pt x="8622" y="18634"/>
                    <a:pt x="9000" y="19152"/>
                    <a:pt x="9000" y="19637"/>
                  </a:cubicBezTo>
                  <a:lnTo>
                    <a:pt x="9000" y="20719"/>
                  </a:lnTo>
                  <a:cubicBezTo>
                    <a:pt x="9000" y="21203"/>
                    <a:pt x="9396" y="21600"/>
                    <a:pt x="9881" y="21600"/>
                  </a:cubicBezTo>
                  <a:lnTo>
                    <a:pt x="11718" y="21600"/>
                  </a:lnTo>
                  <a:cubicBezTo>
                    <a:pt x="12203" y="21600"/>
                    <a:pt x="12600" y="21203"/>
                    <a:pt x="12600" y="20719"/>
                  </a:cubicBezTo>
                  <a:lnTo>
                    <a:pt x="12600" y="19637"/>
                  </a:lnTo>
                  <a:cubicBezTo>
                    <a:pt x="12600" y="19152"/>
                    <a:pt x="12978" y="18634"/>
                    <a:pt x="13439" y="18487"/>
                  </a:cubicBezTo>
                  <a:lnTo>
                    <a:pt x="14370" y="18105"/>
                  </a:lnTo>
                  <a:cubicBezTo>
                    <a:pt x="14800" y="17880"/>
                    <a:pt x="15432" y="17978"/>
                    <a:pt x="15775" y="18321"/>
                  </a:cubicBezTo>
                  <a:lnTo>
                    <a:pt x="16540" y="19086"/>
                  </a:lnTo>
                  <a:cubicBezTo>
                    <a:pt x="16883" y="19429"/>
                    <a:pt x="17444" y="19429"/>
                    <a:pt x="17787" y="19086"/>
                  </a:cubicBezTo>
                  <a:lnTo>
                    <a:pt x="19086" y="17788"/>
                  </a:lnTo>
                  <a:cubicBezTo>
                    <a:pt x="19429" y="17444"/>
                    <a:pt x="19429" y="16884"/>
                    <a:pt x="19086" y="16541"/>
                  </a:cubicBezTo>
                  <a:lnTo>
                    <a:pt x="18321" y="15776"/>
                  </a:lnTo>
                  <a:cubicBezTo>
                    <a:pt x="17978" y="15433"/>
                    <a:pt x="17881" y="14800"/>
                    <a:pt x="18105" y="14369"/>
                  </a:cubicBezTo>
                  <a:lnTo>
                    <a:pt x="18486" y="13440"/>
                  </a:lnTo>
                  <a:cubicBezTo>
                    <a:pt x="18634" y="12978"/>
                    <a:pt x="19152" y="12600"/>
                    <a:pt x="19637" y="12600"/>
                  </a:cubicBezTo>
                  <a:lnTo>
                    <a:pt x="20718" y="12600"/>
                  </a:lnTo>
                  <a:cubicBezTo>
                    <a:pt x="21203" y="12600"/>
                    <a:pt x="21600" y="12203"/>
                    <a:pt x="21600" y="11719"/>
                  </a:cubicBezTo>
                  <a:lnTo>
                    <a:pt x="21600" y="9882"/>
                  </a:lnTo>
                  <a:cubicBezTo>
                    <a:pt x="21600" y="9397"/>
                    <a:pt x="21203" y="9000"/>
                    <a:pt x="20718" y="9000"/>
                  </a:cubicBezTo>
                  <a:lnTo>
                    <a:pt x="19637" y="9000"/>
                  </a:lnTo>
                  <a:cubicBezTo>
                    <a:pt x="19152" y="9000"/>
                    <a:pt x="18634" y="8622"/>
                    <a:pt x="18486" y="8161"/>
                  </a:cubicBezTo>
                  <a:lnTo>
                    <a:pt x="18105" y="7230"/>
                  </a:lnTo>
                  <a:cubicBezTo>
                    <a:pt x="17881" y="6800"/>
                    <a:pt x="17978" y="6168"/>
                    <a:pt x="18321" y="5825"/>
                  </a:cubicBezTo>
                  <a:lnTo>
                    <a:pt x="19086" y="5059"/>
                  </a:lnTo>
                  <a:cubicBezTo>
                    <a:pt x="19429" y="4717"/>
                    <a:pt x="19429" y="4156"/>
                    <a:pt x="19086" y="3812"/>
                  </a:cubicBezTo>
                  <a:lnTo>
                    <a:pt x="17787" y="2514"/>
                  </a:lnTo>
                  <a:cubicBezTo>
                    <a:pt x="17444" y="2171"/>
                    <a:pt x="16883" y="2171"/>
                    <a:pt x="16540" y="2514"/>
                  </a:cubicBezTo>
                  <a:lnTo>
                    <a:pt x="15775" y="3279"/>
                  </a:lnTo>
                  <a:cubicBezTo>
                    <a:pt x="15432" y="3622"/>
                    <a:pt x="14800" y="3719"/>
                    <a:pt x="14370" y="3495"/>
                  </a:cubicBezTo>
                  <a:lnTo>
                    <a:pt x="13439" y="3113"/>
                  </a:lnTo>
                  <a:cubicBezTo>
                    <a:pt x="12978" y="2965"/>
                    <a:pt x="12600" y="2448"/>
                    <a:pt x="12600" y="1963"/>
                  </a:cubicBezTo>
                  <a:lnTo>
                    <a:pt x="12600" y="882"/>
                  </a:lnTo>
                  <a:cubicBezTo>
                    <a:pt x="12600" y="396"/>
                    <a:pt x="12203" y="0"/>
                    <a:pt x="11718" y="0"/>
                  </a:cubicBezTo>
                  <a:lnTo>
                    <a:pt x="9881" y="0"/>
                  </a:lnTo>
                  <a:cubicBezTo>
                    <a:pt x="9396" y="0"/>
                    <a:pt x="9000" y="396"/>
                    <a:pt x="9000" y="882"/>
                  </a:cubicBezTo>
                  <a:lnTo>
                    <a:pt x="9000" y="1963"/>
                  </a:lnTo>
                  <a:cubicBezTo>
                    <a:pt x="9000" y="2448"/>
                    <a:pt x="8622" y="2965"/>
                    <a:pt x="8160" y="3113"/>
                  </a:cubicBezTo>
                  <a:lnTo>
                    <a:pt x="7230" y="3495"/>
                  </a:lnTo>
                  <a:cubicBezTo>
                    <a:pt x="6800" y="3719"/>
                    <a:pt x="6168" y="3622"/>
                    <a:pt x="5825" y="3279"/>
                  </a:cubicBezTo>
                  <a:lnTo>
                    <a:pt x="5060" y="2514"/>
                  </a:lnTo>
                  <a:cubicBezTo>
                    <a:pt x="4717" y="2171"/>
                    <a:pt x="4155" y="2171"/>
                    <a:pt x="3812" y="2514"/>
                  </a:cubicBezTo>
                  <a:lnTo>
                    <a:pt x="2514" y="3812"/>
                  </a:lnTo>
                  <a:cubicBezTo>
                    <a:pt x="2171" y="4156"/>
                    <a:pt x="2171" y="4717"/>
                    <a:pt x="2514" y="5059"/>
                  </a:cubicBezTo>
                  <a:lnTo>
                    <a:pt x="3279" y="5825"/>
                  </a:lnTo>
                  <a:cubicBezTo>
                    <a:pt x="3622" y="6168"/>
                    <a:pt x="3719" y="6800"/>
                    <a:pt x="3495" y="7230"/>
                  </a:cubicBezTo>
                  <a:lnTo>
                    <a:pt x="3113" y="8161"/>
                  </a:lnTo>
                  <a:cubicBezTo>
                    <a:pt x="2965" y="8622"/>
                    <a:pt x="2448" y="9000"/>
                    <a:pt x="1963" y="9000"/>
                  </a:cubicBezTo>
                  <a:lnTo>
                    <a:pt x="882" y="9000"/>
                  </a:lnTo>
                  <a:cubicBezTo>
                    <a:pt x="397" y="9000"/>
                    <a:pt x="0" y="9397"/>
                    <a:pt x="0" y="9882"/>
                  </a:cubicBezTo>
                  <a:close/>
                </a:path>
              </a:pathLst>
            </a:custGeom>
            <a:solidFill>
              <a:srgbClr val="3767A0"/>
            </a:solidFill>
            <a:ln w="12700" cap="flat">
              <a:noFill/>
              <a:miter lim="400000"/>
            </a:ln>
            <a:effectLst/>
          </p:spPr>
          <p:txBody>
            <a:bodyPr wrap="square" lIns="38100" tIns="38100" rIns="38100" bIns="38100" numCol="1" anchor="ctr">
              <a:noAutofit/>
            </a:bodyPr>
            <a:lstStyle/>
            <a:p>
              <a:pPr marL="0" marR="0" lvl="0" indent="0" defTabSz="228554"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a:ea typeface="Source Sans Pro Light"/>
                <a:cs typeface="Source Sans Pro Light"/>
                <a:sym typeface="Source Sans Pro Light"/>
              </a:endParaRPr>
            </a:p>
          </p:txBody>
        </p:sp>
      </p:grpSp>
      <p:grpSp>
        <p:nvGrpSpPr>
          <p:cNvPr id="6" name="Group 5">
            <a:extLst>
              <a:ext uri="{FF2B5EF4-FFF2-40B4-BE49-F238E27FC236}">
                <a16:creationId xmlns:a16="http://schemas.microsoft.com/office/drawing/2014/main" id="{6220C429-2514-4E01-9B40-86F4DAFC282E}"/>
              </a:ext>
            </a:extLst>
          </p:cNvPr>
          <p:cNvGrpSpPr/>
          <p:nvPr/>
        </p:nvGrpSpPr>
        <p:grpSpPr>
          <a:xfrm>
            <a:off x="8272576" y="2368311"/>
            <a:ext cx="1770459" cy="1627048"/>
            <a:chOff x="7491316" y="1954850"/>
            <a:chExt cx="1770459" cy="1627048"/>
          </a:xfrm>
        </p:grpSpPr>
        <p:pic>
          <p:nvPicPr>
            <p:cNvPr id="12" name="Picture 11">
              <a:extLst>
                <a:ext uri="{FF2B5EF4-FFF2-40B4-BE49-F238E27FC236}">
                  <a16:creationId xmlns:a16="http://schemas.microsoft.com/office/drawing/2014/main" id="{98F49E6C-568F-477A-A8D7-1BB2777C815E}"/>
                </a:ext>
              </a:extLst>
            </p:cNvPr>
            <p:cNvPicPr>
              <a:picLocks noChangeAspect="1"/>
            </p:cNvPicPr>
            <p:nvPr/>
          </p:nvPicPr>
          <p:blipFill rotWithShape="1">
            <a:blip r:embed="rId3"/>
            <a:srcRect l="2477"/>
            <a:stretch/>
          </p:blipFill>
          <p:spPr>
            <a:xfrm>
              <a:off x="8022358" y="2534774"/>
              <a:ext cx="777268" cy="396514"/>
            </a:xfrm>
            <a:prstGeom prst="rect">
              <a:avLst/>
            </a:prstGeom>
          </p:spPr>
        </p:pic>
        <p:sp>
          <p:nvSpPr>
            <p:cNvPr id="13" name="Shape 421">
              <a:extLst>
                <a:ext uri="{FF2B5EF4-FFF2-40B4-BE49-F238E27FC236}">
                  <a16:creationId xmlns:a16="http://schemas.microsoft.com/office/drawing/2014/main" id="{37139C7D-E041-4B0B-B4C7-F3B71E9D9CA2}"/>
                </a:ext>
              </a:extLst>
            </p:cNvPr>
            <p:cNvSpPr/>
            <p:nvPr/>
          </p:nvSpPr>
          <p:spPr>
            <a:xfrm>
              <a:off x="7491316" y="1954850"/>
              <a:ext cx="1770459" cy="162704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rgbClr val="F58220"/>
            </a:solidFill>
            <a:ln w="12700" cap="flat">
              <a:noFill/>
              <a:miter lim="400000"/>
            </a:ln>
            <a:effectLst/>
          </p:spPr>
          <p:txBody>
            <a:bodyPr wrap="square" lIns="38100" tIns="38100" rIns="38100" bIns="38100" numCol="1" anchor="ctr">
              <a:noAutofit/>
            </a:bodyPr>
            <a:lstStyle/>
            <a:p>
              <a:pPr marL="0" marR="0" lvl="0" indent="0" defTabSz="228554"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a:ea typeface="Source Sans Pro Light"/>
                <a:cs typeface="Source Sans Pro Light"/>
                <a:sym typeface="Source Sans Pro Light"/>
              </a:endParaRPr>
            </a:p>
          </p:txBody>
        </p:sp>
      </p:grpSp>
      <p:grpSp>
        <p:nvGrpSpPr>
          <p:cNvPr id="5" name="Group 4">
            <a:extLst>
              <a:ext uri="{FF2B5EF4-FFF2-40B4-BE49-F238E27FC236}">
                <a16:creationId xmlns:a16="http://schemas.microsoft.com/office/drawing/2014/main" id="{17C92CDA-66C1-45F9-B358-3AC1AE5EC4FF}"/>
              </a:ext>
            </a:extLst>
          </p:cNvPr>
          <p:cNvGrpSpPr/>
          <p:nvPr/>
        </p:nvGrpSpPr>
        <p:grpSpPr>
          <a:xfrm>
            <a:off x="7373787" y="3625592"/>
            <a:ext cx="1770459" cy="1627048"/>
            <a:chOff x="9715799" y="1546794"/>
            <a:chExt cx="1770459" cy="1627048"/>
          </a:xfrm>
        </p:grpSpPr>
        <p:pic>
          <p:nvPicPr>
            <p:cNvPr id="14" name="Picture 13">
              <a:extLst>
                <a:ext uri="{FF2B5EF4-FFF2-40B4-BE49-F238E27FC236}">
                  <a16:creationId xmlns:a16="http://schemas.microsoft.com/office/drawing/2014/main" id="{A31EC37F-55CC-4AC7-9680-32590D0A98A0}"/>
                </a:ext>
              </a:extLst>
            </p:cNvPr>
            <p:cNvPicPr>
              <a:picLocks noChangeAspect="1"/>
            </p:cNvPicPr>
            <p:nvPr/>
          </p:nvPicPr>
          <p:blipFill>
            <a:blip r:embed="rId4"/>
            <a:stretch>
              <a:fillRect/>
            </a:stretch>
          </p:blipFill>
          <p:spPr>
            <a:xfrm>
              <a:off x="10298725" y="2020357"/>
              <a:ext cx="606544" cy="679921"/>
            </a:xfrm>
            <a:prstGeom prst="rect">
              <a:avLst/>
            </a:prstGeom>
          </p:spPr>
        </p:pic>
        <p:sp>
          <p:nvSpPr>
            <p:cNvPr id="15" name="Shape 421">
              <a:extLst>
                <a:ext uri="{FF2B5EF4-FFF2-40B4-BE49-F238E27FC236}">
                  <a16:creationId xmlns:a16="http://schemas.microsoft.com/office/drawing/2014/main" id="{AC08C3B4-435B-40CC-8B8A-8283E06669F0}"/>
                </a:ext>
              </a:extLst>
            </p:cNvPr>
            <p:cNvSpPr/>
            <p:nvPr/>
          </p:nvSpPr>
          <p:spPr>
            <a:xfrm>
              <a:off x="9715799" y="1546794"/>
              <a:ext cx="1770459" cy="162704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rgbClr val="0D2B4E">
                <a:lumMod val="50000"/>
                <a:lumOff val="50000"/>
              </a:srgbClr>
            </a:solidFill>
            <a:ln w="12700" cap="flat">
              <a:noFill/>
              <a:miter lim="400000"/>
            </a:ln>
            <a:effectLst/>
          </p:spPr>
          <p:txBody>
            <a:bodyPr wrap="square" lIns="38100" tIns="38100" rIns="38100" bIns="38100" numCol="1" anchor="ctr">
              <a:noAutofit/>
            </a:bodyPr>
            <a:lstStyle/>
            <a:p>
              <a:pPr marL="0" marR="0" lvl="0" indent="0" defTabSz="228554"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a:ea typeface="Source Sans Pro Light"/>
                <a:cs typeface="Source Sans Pro Light"/>
                <a:sym typeface="Source Sans Pro Light"/>
              </a:endParaRPr>
            </a:p>
          </p:txBody>
        </p:sp>
      </p:grpSp>
      <p:grpSp>
        <p:nvGrpSpPr>
          <p:cNvPr id="16" name="Group 15">
            <a:extLst>
              <a:ext uri="{FF2B5EF4-FFF2-40B4-BE49-F238E27FC236}">
                <a16:creationId xmlns:a16="http://schemas.microsoft.com/office/drawing/2014/main" id="{C870E6AB-AC12-47C5-B2D4-9CA1D8AE5269}"/>
              </a:ext>
            </a:extLst>
          </p:cNvPr>
          <p:cNvGrpSpPr/>
          <p:nvPr/>
        </p:nvGrpSpPr>
        <p:grpSpPr>
          <a:xfrm rot="1052748">
            <a:off x="9585317" y="4224379"/>
            <a:ext cx="1770459" cy="1627048"/>
            <a:chOff x="9532004" y="4972592"/>
            <a:chExt cx="1770459" cy="1627048"/>
          </a:xfrm>
        </p:grpSpPr>
        <p:grpSp>
          <p:nvGrpSpPr>
            <p:cNvPr id="17" name="Group 16">
              <a:extLst>
                <a:ext uri="{FF2B5EF4-FFF2-40B4-BE49-F238E27FC236}">
                  <a16:creationId xmlns:a16="http://schemas.microsoft.com/office/drawing/2014/main" id="{A8F48B5F-2B0E-476D-980B-D1FE9993E54B}"/>
                </a:ext>
              </a:extLst>
            </p:cNvPr>
            <p:cNvGrpSpPr/>
            <p:nvPr/>
          </p:nvGrpSpPr>
          <p:grpSpPr>
            <a:xfrm>
              <a:off x="10050479" y="5439660"/>
              <a:ext cx="861532" cy="635121"/>
              <a:chOff x="10531852" y="4400600"/>
              <a:chExt cx="861532" cy="635121"/>
            </a:xfrm>
          </p:grpSpPr>
          <p:pic>
            <p:nvPicPr>
              <p:cNvPr id="19" name="Picture 18">
                <a:extLst>
                  <a:ext uri="{FF2B5EF4-FFF2-40B4-BE49-F238E27FC236}">
                    <a16:creationId xmlns:a16="http://schemas.microsoft.com/office/drawing/2014/main" id="{6D0C030B-D682-4DC7-9B47-067B66B5B47D}"/>
                  </a:ext>
                </a:extLst>
              </p:cNvPr>
              <p:cNvPicPr>
                <a:picLocks noChangeAspect="1"/>
              </p:cNvPicPr>
              <p:nvPr/>
            </p:nvPicPr>
            <p:blipFill rotWithShape="1">
              <a:blip r:embed="rId5"/>
              <a:srcRect r="37677"/>
              <a:stretch/>
            </p:blipFill>
            <p:spPr>
              <a:xfrm>
                <a:off x="10888195" y="4400600"/>
                <a:ext cx="505189" cy="280878"/>
              </a:xfrm>
              <a:prstGeom prst="rect">
                <a:avLst/>
              </a:prstGeom>
            </p:spPr>
          </p:pic>
          <p:pic>
            <p:nvPicPr>
              <p:cNvPr id="20" name="Picture 19">
                <a:extLst>
                  <a:ext uri="{FF2B5EF4-FFF2-40B4-BE49-F238E27FC236}">
                    <a16:creationId xmlns:a16="http://schemas.microsoft.com/office/drawing/2014/main" id="{2238D636-FD9C-4A50-90C8-00B9DE24FF1F}"/>
                  </a:ext>
                </a:extLst>
              </p:cNvPr>
              <p:cNvPicPr>
                <a:picLocks noChangeAspect="1"/>
              </p:cNvPicPr>
              <p:nvPr/>
            </p:nvPicPr>
            <p:blipFill>
              <a:blip r:embed="rId6"/>
              <a:stretch>
                <a:fillRect/>
              </a:stretch>
            </p:blipFill>
            <p:spPr>
              <a:xfrm>
                <a:off x="10935709" y="4727794"/>
                <a:ext cx="387924" cy="307926"/>
              </a:xfrm>
              <a:prstGeom prst="rect">
                <a:avLst/>
              </a:prstGeom>
            </p:spPr>
          </p:pic>
          <p:pic>
            <p:nvPicPr>
              <p:cNvPr id="21" name="Picture 20">
                <a:extLst>
                  <a:ext uri="{FF2B5EF4-FFF2-40B4-BE49-F238E27FC236}">
                    <a16:creationId xmlns:a16="http://schemas.microsoft.com/office/drawing/2014/main" id="{D6CE6FD2-F2AA-49EB-AC16-BC7AF933BF48}"/>
                  </a:ext>
                </a:extLst>
              </p:cNvPr>
              <p:cNvPicPr>
                <a:picLocks noChangeAspect="1"/>
              </p:cNvPicPr>
              <p:nvPr/>
            </p:nvPicPr>
            <p:blipFill>
              <a:blip r:embed="rId7"/>
              <a:stretch>
                <a:fillRect/>
              </a:stretch>
            </p:blipFill>
            <p:spPr>
              <a:xfrm>
                <a:off x="10570258" y="4744467"/>
                <a:ext cx="365450" cy="291254"/>
              </a:xfrm>
              <a:prstGeom prst="rect">
                <a:avLst/>
              </a:prstGeom>
            </p:spPr>
          </p:pic>
          <p:pic>
            <p:nvPicPr>
              <p:cNvPr id="22" name="Picture 21">
                <a:extLst>
                  <a:ext uri="{FF2B5EF4-FFF2-40B4-BE49-F238E27FC236}">
                    <a16:creationId xmlns:a16="http://schemas.microsoft.com/office/drawing/2014/main" id="{813B5058-C8B4-46A5-A3B9-1FD81DD50DF6}"/>
                  </a:ext>
                </a:extLst>
              </p:cNvPr>
              <p:cNvPicPr>
                <a:picLocks noChangeAspect="1"/>
              </p:cNvPicPr>
              <p:nvPr/>
            </p:nvPicPr>
            <p:blipFill>
              <a:blip r:embed="rId8"/>
              <a:stretch>
                <a:fillRect/>
              </a:stretch>
            </p:blipFill>
            <p:spPr>
              <a:xfrm>
                <a:off x="10531852" y="4400600"/>
                <a:ext cx="390169" cy="358564"/>
              </a:xfrm>
              <a:prstGeom prst="rect">
                <a:avLst/>
              </a:prstGeom>
            </p:spPr>
          </p:pic>
        </p:grpSp>
        <p:sp>
          <p:nvSpPr>
            <p:cNvPr id="18" name="Shape 418">
              <a:extLst>
                <a:ext uri="{FF2B5EF4-FFF2-40B4-BE49-F238E27FC236}">
                  <a16:creationId xmlns:a16="http://schemas.microsoft.com/office/drawing/2014/main" id="{0EFA03F2-BEC2-4281-92C2-6D0025361DF6}"/>
                </a:ext>
              </a:extLst>
            </p:cNvPr>
            <p:cNvSpPr/>
            <p:nvPr/>
          </p:nvSpPr>
          <p:spPr>
            <a:xfrm>
              <a:off x="9532004" y="4972592"/>
              <a:ext cx="1770459" cy="162704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3"/>
                    <a:pt x="7872" y="5499"/>
                    <a:pt x="10800" y="5499"/>
                  </a:cubicBezTo>
                  <a:cubicBezTo>
                    <a:pt x="13728" y="5499"/>
                    <a:pt x="16100" y="7873"/>
                    <a:pt x="16100" y="10800"/>
                  </a:cubicBezTo>
                  <a:cubicBezTo>
                    <a:pt x="16100" y="13728"/>
                    <a:pt x="13728" y="16102"/>
                    <a:pt x="10800" y="16102"/>
                  </a:cubicBezTo>
                  <a:cubicBezTo>
                    <a:pt x="7872" y="16102"/>
                    <a:pt x="5499" y="13728"/>
                    <a:pt x="5499" y="10800"/>
                  </a:cubicBezTo>
                  <a:close/>
                  <a:moveTo>
                    <a:pt x="0" y="9882"/>
                  </a:moveTo>
                  <a:lnTo>
                    <a:pt x="0" y="11719"/>
                  </a:lnTo>
                  <a:cubicBezTo>
                    <a:pt x="0" y="12204"/>
                    <a:pt x="397" y="12601"/>
                    <a:pt x="881" y="12601"/>
                  </a:cubicBezTo>
                  <a:lnTo>
                    <a:pt x="1963" y="12601"/>
                  </a:lnTo>
                  <a:cubicBezTo>
                    <a:pt x="2448" y="12601"/>
                    <a:pt x="2966" y="12979"/>
                    <a:pt x="3113" y="13440"/>
                  </a:cubicBezTo>
                  <a:lnTo>
                    <a:pt x="3495" y="14370"/>
                  </a:lnTo>
                  <a:cubicBezTo>
                    <a:pt x="3719" y="14800"/>
                    <a:pt x="3622" y="15433"/>
                    <a:pt x="3279" y="15776"/>
                  </a:cubicBezTo>
                  <a:lnTo>
                    <a:pt x="2514" y="16541"/>
                  </a:lnTo>
                  <a:cubicBezTo>
                    <a:pt x="2171" y="16883"/>
                    <a:pt x="2171" y="17445"/>
                    <a:pt x="2514" y="17788"/>
                  </a:cubicBezTo>
                  <a:lnTo>
                    <a:pt x="3813" y="19087"/>
                  </a:lnTo>
                  <a:cubicBezTo>
                    <a:pt x="4155" y="19429"/>
                    <a:pt x="4717" y="19429"/>
                    <a:pt x="5060" y="19087"/>
                  </a:cubicBezTo>
                  <a:lnTo>
                    <a:pt x="5825" y="18321"/>
                  </a:lnTo>
                  <a:cubicBezTo>
                    <a:pt x="6167" y="17979"/>
                    <a:pt x="6800" y="17881"/>
                    <a:pt x="7230" y="18105"/>
                  </a:cubicBezTo>
                  <a:lnTo>
                    <a:pt x="8160" y="18487"/>
                  </a:lnTo>
                  <a:cubicBezTo>
                    <a:pt x="8622" y="18635"/>
                    <a:pt x="9000" y="19153"/>
                    <a:pt x="9000" y="19638"/>
                  </a:cubicBezTo>
                  <a:lnTo>
                    <a:pt x="9000" y="20720"/>
                  </a:lnTo>
                  <a:cubicBezTo>
                    <a:pt x="9000" y="21204"/>
                    <a:pt x="9397" y="21600"/>
                    <a:pt x="9881" y="21600"/>
                  </a:cubicBezTo>
                  <a:lnTo>
                    <a:pt x="11719" y="21600"/>
                  </a:lnTo>
                  <a:cubicBezTo>
                    <a:pt x="12203" y="21600"/>
                    <a:pt x="12600" y="21204"/>
                    <a:pt x="12600" y="20720"/>
                  </a:cubicBezTo>
                  <a:lnTo>
                    <a:pt x="12600" y="19638"/>
                  </a:lnTo>
                  <a:cubicBezTo>
                    <a:pt x="12600" y="19153"/>
                    <a:pt x="12978" y="18635"/>
                    <a:pt x="13439" y="18487"/>
                  </a:cubicBezTo>
                  <a:lnTo>
                    <a:pt x="14370" y="18105"/>
                  </a:lnTo>
                  <a:cubicBezTo>
                    <a:pt x="14801" y="17881"/>
                    <a:pt x="15432" y="17979"/>
                    <a:pt x="15775" y="18321"/>
                  </a:cubicBezTo>
                  <a:lnTo>
                    <a:pt x="16540" y="19087"/>
                  </a:lnTo>
                  <a:cubicBezTo>
                    <a:pt x="16883" y="19429"/>
                    <a:pt x="17444" y="19429"/>
                    <a:pt x="17787" y="19087"/>
                  </a:cubicBezTo>
                  <a:lnTo>
                    <a:pt x="19086" y="17788"/>
                  </a:lnTo>
                  <a:cubicBezTo>
                    <a:pt x="19429" y="17445"/>
                    <a:pt x="19429" y="16883"/>
                    <a:pt x="19086" y="16541"/>
                  </a:cubicBezTo>
                  <a:lnTo>
                    <a:pt x="18321" y="15776"/>
                  </a:lnTo>
                  <a:cubicBezTo>
                    <a:pt x="17978" y="15433"/>
                    <a:pt x="17880" y="14800"/>
                    <a:pt x="18104" y="14370"/>
                  </a:cubicBezTo>
                  <a:lnTo>
                    <a:pt x="18487" y="13440"/>
                  </a:lnTo>
                  <a:cubicBezTo>
                    <a:pt x="18634" y="12979"/>
                    <a:pt x="19152" y="12601"/>
                    <a:pt x="19637" y="12601"/>
                  </a:cubicBezTo>
                  <a:lnTo>
                    <a:pt x="20718" y="12601"/>
                  </a:lnTo>
                  <a:cubicBezTo>
                    <a:pt x="21203" y="12601"/>
                    <a:pt x="21600" y="12204"/>
                    <a:pt x="21600" y="11719"/>
                  </a:cubicBezTo>
                  <a:lnTo>
                    <a:pt x="21600" y="9882"/>
                  </a:lnTo>
                  <a:cubicBezTo>
                    <a:pt x="21600" y="9397"/>
                    <a:pt x="21203" y="9000"/>
                    <a:pt x="20718" y="9000"/>
                  </a:cubicBezTo>
                  <a:lnTo>
                    <a:pt x="19637" y="9000"/>
                  </a:lnTo>
                  <a:cubicBezTo>
                    <a:pt x="19152" y="9000"/>
                    <a:pt x="18634" y="8622"/>
                    <a:pt x="18487" y="8160"/>
                  </a:cubicBezTo>
                  <a:lnTo>
                    <a:pt x="18104" y="7230"/>
                  </a:lnTo>
                  <a:cubicBezTo>
                    <a:pt x="17880" y="6800"/>
                    <a:pt x="17978" y="6168"/>
                    <a:pt x="18321" y="5824"/>
                  </a:cubicBezTo>
                  <a:lnTo>
                    <a:pt x="19086" y="5060"/>
                  </a:lnTo>
                  <a:cubicBezTo>
                    <a:pt x="19429" y="4717"/>
                    <a:pt x="19429" y="4156"/>
                    <a:pt x="19086" y="3813"/>
                  </a:cubicBezTo>
                  <a:lnTo>
                    <a:pt x="17787" y="2514"/>
                  </a:lnTo>
                  <a:cubicBezTo>
                    <a:pt x="17444" y="2171"/>
                    <a:pt x="16883" y="2171"/>
                    <a:pt x="16540" y="2514"/>
                  </a:cubicBezTo>
                  <a:lnTo>
                    <a:pt x="15775" y="3279"/>
                  </a:lnTo>
                  <a:cubicBezTo>
                    <a:pt x="15432" y="3622"/>
                    <a:pt x="14801" y="3719"/>
                    <a:pt x="14370" y="3495"/>
                  </a:cubicBezTo>
                  <a:lnTo>
                    <a:pt x="13439" y="3113"/>
                  </a:lnTo>
                  <a:cubicBezTo>
                    <a:pt x="12978" y="2966"/>
                    <a:pt x="12600" y="2448"/>
                    <a:pt x="12600" y="1963"/>
                  </a:cubicBezTo>
                  <a:lnTo>
                    <a:pt x="12600" y="882"/>
                  </a:lnTo>
                  <a:cubicBezTo>
                    <a:pt x="12600" y="397"/>
                    <a:pt x="12203" y="0"/>
                    <a:pt x="11719" y="0"/>
                  </a:cubicBezTo>
                  <a:lnTo>
                    <a:pt x="9881" y="0"/>
                  </a:lnTo>
                  <a:cubicBezTo>
                    <a:pt x="9397" y="0"/>
                    <a:pt x="9000" y="397"/>
                    <a:pt x="9000" y="882"/>
                  </a:cubicBezTo>
                  <a:lnTo>
                    <a:pt x="9000" y="1963"/>
                  </a:lnTo>
                  <a:cubicBezTo>
                    <a:pt x="9000" y="2448"/>
                    <a:pt x="8622" y="2966"/>
                    <a:pt x="8160" y="3113"/>
                  </a:cubicBezTo>
                  <a:lnTo>
                    <a:pt x="7230" y="3495"/>
                  </a:lnTo>
                  <a:cubicBezTo>
                    <a:pt x="6800" y="3719"/>
                    <a:pt x="6167" y="3622"/>
                    <a:pt x="5825" y="3279"/>
                  </a:cubicBezTo>
                  <a:lnTo>
                    <a:pt x="5060" y="2514"/>
                  </a:lnTo>
                  <a:cubicBezTo>
                    <a:pt x="4717" y="2171"/>
                    <a:pt x="4155" y="2171"/>
                    <a:pt x="3813" y="2514"/>
                  </a:cubicBezTo>
                  <a:lnTo>
                    <a:pt x="2514" y="3813"/>
                  </a:lnTo>
                  <a:cubicBezTo>
                    <a:pt x="2171" y="4156"/>
                    <a:pt x="2171" y="4717"/>
                    <a:pt x="2514" y="5060"/>
                  </a:cubicBezTo>
                  <a:lnTo>
                    <a:pt x="3279" y="5824"/>
                  </a:lnTo>
                  <a:cubicBezTo>
                    <a:pt x="3622" y="6168"/>
                    <a:pt x="3719" y="6800"/>
                    <a:pt x="3495" y="7230"/>
                  </a:cubicBezTo>
                  <a:lnTo>
                    <a:pt x="3113" y="8160"/>
                  </a:lnTo>
                  <a:cubicBezTo>
                    <a:pt x="2966" y="8622"/>
                    <a:pt x="2448" y="9000"/>
                    <a:pt x="1963" y="9000"/>
                  </a:cubicBezTo>
                  <a:lnTo>
                    <a:pt x="881" y="9000"/>
                  </a:lnTo>
                  <a:cubicBezTo>
                    <a:pt x="397" y="9000"/>
                    <a:pt x="0" y="9397"/>
                    <a:pt x="0" y="9882"/>
                  </a:cubicBezTo>
                  <a:close/>
                </a:path>
              </a:pathLst>
            </a:custGeom>
            <a:solidFill>
              <a:srgbClr val="FDB813"/>
            </a:solidFill>
            <a:ln w="12700" cap="flat">
              <a:noFill/>
              <a:miter lim="400000"/>
            </a:ln>
            <a:effectLst/>
          </p:spPr>
          <p:txBody>
            <a:bodyPr wrap="square" lIns="38100" tIns="38100" rIns="38100" bIns="38100" numCol="1" anchor="ctr">
              <a:noAutofit/>
            </a:bodyPr>
            <a:lstStyle/>
            <a:p>
              <a:pPr marL="0" marR="0" lvl="0" indent="0" defTabSz="228554"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a:ea typeface="Source Sans Pro Light"/>
                <a:cs typeface="Source Sans Pro Light"/>
                <a:sym typeface="Source Sans Pro Light"/>
              </a:endParaRPr>
            </a:p>
          </p:txBody>
        </p:sp>
      </p:grpSp>
      <p:pic>
        <p:nvPicPr>
          <p:cNvPr id="23" name="Picture 22">
            <a:extLst>
              <a:ext uri="{FF2B5EF4-FFF2-40B4-BE49-F238E27FC236}">
                <a16:creationId xmlns:a16="http://schemas.microsoft.com/office/drawing/2014/main" id="{7F031540-75F1-400A-B8C1-3F58FAD5AA45}"/>
              </a:ext>
            </a:extLst>
          </p:cNvPr>
          <p:cNvPicPr>
            <a:picLocks noChangeAspect="1"/>
          </p:cNvPicPr>
          <p:nvPr/>
        </p:nvPicPr>
        <p:blipFill>
          <a:blip r:embed="rId9"/>
          <a:stretch>
            <a:fillRect/>
          </a:stretch>
        </p:blipFill>
        <p:spPr>
          <a:xfrm>
            <a:off x="8156885" y="104473"/>
            <a:ext cx="3968840" cy="896190"/>
          </a:xfrm>
          <a:prstGeom prst="rect">
            <a:avLst/>
          </a:prstGeom>
        </p:spPr>
      </p:pic>
      <p:sp>
        <p:nvSpPr>
          <p:cNvPr id="4" name="Slide Number Placeholder 3">
            <a:extLst>
              <a:ext uri="{FF2B5EF4-FFF2-40B4-BE49-F238E27FC236}">
                <a16:creationId xmlns:a16="http://schemas.microsoft.com/office/drawing/2014/main" id="{B354A849-01B6-4A17-BCE1-EC7B7944F0F8}"/>
              </a:ext>
            </a:extLst>
          </p:cNvPr>
          <p:cNvSpPr>
            <a:spLocks noGrp="1"/>
          </p:cNvSpPr>
          <p:nvPr>
            <p:ph type="sldNum" sz="quarter" idx="12"/>
          </p:nvPr>
        </p:nvSpPr>
        <p:spPr>
          <a:xfrm>
            <a:off x="7962900" y="5654538"/>
            <a:ext cx="2743200" cy="365125"/>
          </a:xfrm>
        </p:spPr>
        <p:txBody>
          <a:bodyPr/>
          <a:lstStyle/>
          <a:p>
            <a:fld id="{EBCD09FE-7CD6-CE43-8172-0ED2CBC875B6}" type="slidenum">
              <a:rPr lang="en-US" smtClean="0"/>
              <a:t>7</a:t>
            </a:fld>
            <a:endParaRPr lang="en-US"/>
          </a:p>
        </p:txBody>
      </p:sp>
    </p:spTree>
    <p:extLst>
      <p:ext uri="{BB962C8B-B14F-4D97-AF65-F5344CB8AC3E}">
        <p14:creationId xmlns:p14="http://schemas.microsoft.com/office/powerpoint/2010/main" val="164612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65A398-9F3B-41C3-BCD6-D4EE9EAEBBB1}"/>
              </a:ext>
            </a:extLst>
          </p:cNvPr>
          <p:cNvSpPr>
            <a:spLocks noGrp="1"/>
          </p:cNvSpPr>
          <p:nvPr>
            <p:ph type="title"/>
          </p:nvPr>
        </p:nvSpPr>
        <p:spPr/>
        <p:txBody>
          <a:bodyPr/>
          <a:lstStyle/>
          <a:p>
            <a:r>
              <a:rPr lang="nb-NO" sz="2800" b="1" dirty="0">
                <a:solidFill>
                  <a:schemeClr val="accent1">
                    <a:lumMod val="75000"/>
                  </a:schemeClr>
                </a:solidFill>
              </a:rPr>
              <a:t>Schedule</a:t>
            </a:r>
            <a:r>
              <a:rPr lang="nb-NO" dirty="0"/>
              <a:t> </a:t>
            </a:r>
          </a:p>
        </p:txBody>
      </p:sp>
      <p:pic>
        <p:nvPicPr>
          <p:cNvPr id="4" name="Bilde 3">
            <a:extLst>
              <a:ext uri="{FF2B5EF4-FFF2-40B4-BE49-F238E27FC236}">
                <a16:creationId xmlns:a16="http://schemas.microsoft.com/office/drawing/2014/main" id="{7C10E122-9F12-4923-9433-9A4C17BD38AE}"/>
              </a:ext>
            </a:extLst>
          </p:cNvPr>
          <p:cNvPicPr>
            <a:picLocks noChangeAspect="1"/>
          </p:cNvPicPr>
          <p:nvPr/>
        </p:nvPicPr>
        <p:blipFill>
          <a:blip r:embed="rId2"/>
          <a:stretch>
            <a:fillRect/>
          </a:stretch>
        </p:blipFill>
        <p:spPr>
          <a:xfrm>
            <a:off x="7740316" y="138781"/>
            <a:ext cx="4267202" cy="1008230"/>
          </a:xfrm>
          <a:prstGeom prst="rect">
            <a:avLst/>
          </a:prstGeom>
        </p:spPr>
      </p:pic>
      <p:graphicFrame>
        <p:nvGraphicFramePr>
          <p:cNvPr id="5" name="Tabell 4">
            <a:extLst>
              <a:ext uri="{FF2B5EF4-FFF2-40B4-BE49-F238E27FC236}">
                <a16:creationId xmlns:a16="http://schemas.microsoft.com/office/drawing/2014/main" id="{4FB2A547-49DC-4D75-A2D8-AC65F8233618}"/>
              </a:ext>
            </a:extLst>
          </p:cNvPr>
          <p:cNvGraphicFramePr>
            <a:graphicFrameLocks noGrp="1"/>
          </p:cNvGraphicFramePr>
          <p:nvPr>
            <p:extLst>
              <p:ext uri="{D42A27DB-BD31-4B8C-83A1-F6EECF244321}">
                <p14:modId xmlns:p14="http://schemas.microsoft.com/office/powerpoint/2010/main" val="3159723980"/>
              </p:ext>
            </p:extLst>
          </p:nvPr>
        </p:nvGraphicFramePr>
        <p:xfrm>
          <a:off x="838200" y="1612231"/>
          <a:ext cx="10303042" cy="4725149"/>
        </p:xfrm>
        <a:graphic>
          <a:graphicData uri="http://schemas.openxmlformats.org/drawingml/2006/table">
            <a:tbl>
              <a:tblPr/>
              <a:tblGrid>
                <a:gridCol w="8066136">
                  <a:extLst>
                    <a:ext uri="{9D8B030D-6E8A-4147-A177-3AD203B41FA5}">
                      <a16:colId xmlns:a16="http://schemas.microsoft.com/office/drawing/2014/main" val="1383216891"/>
                    </a:ext>
                  </a:extLst>
                </a:gridCol>
                <a:gridCol w="720359">
                  <a:extLst>
                    <a:ext uri="{9D8B030D-6E8A-4147-A177-3AD203B41FA5}">
                      <a16:colId xmlns:a16="http://schemas.microsoft.com/office/drawing/2014/main" val="1043555608"/>
                    </a:ext>
                  </a:extLst>
                </a:gridCol>
                <a:gridCol w="748795">
                  <a:extLst>
                    <a:ext uri="{9D8B030D-6E8A-4147-A177-3AD203B41FA5}">
                      <a16:colId xmlns:a16="http://schemas.microsoft.com/office/drawing/2014/main" val="2927069373"/>
                    </a:ext>
                  </a:extLst>
                </a:gridCol>
                <a:gridCol w="767752">
                  <a:extLst>
                    <a:ext uri="{9D8B030D-6E8A-4147-A177-3AD203B41FA5}">
                      <a16:colId xmlns:a16="http://schemas.microsoft.com/office/drawing/2014/main" val="574807753"/>
                    </a:ext>
                  </a:extLst>
                </a:gridCol>
              </a:tblGrid>
              <a:tr h="558717">
                <a:tc>
                  <a:txBody>
                    <a:bodyPr/>
                    <a:lstStyle/>
                    <a:p>
                      <a:pPr algn="l" fontAlgn="base"/>
                      <a:r>
                        <a:rPr lang="en-US" sz="1700" b="1" i="0">
                          <a:solidFill>
                            <a:srgbClr val="FFFFFF"/>
                          </a:solidFill>
                          <a:effectLst/>
                          <a:latin typeface="Calibri" panose="020F0502020204030204" pitchFamily="34" charset="0"/>
                        </a:rPr>
                        <a:t>Activities ​</a:t>
                      </a:r>
                      <a:endParaRPr lang="en-US" sz="1500" b="1" i="0">
                        <a:solidFill>
                          <a:srgbClr val="FFFFFF"/>
                        </a:solidFill>
                        <a:effectLst/>
                      </a:endParaRP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46673"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ctr" fontAlgn="base"/>
                      <a:r>
                        <a:rPr lang="en-US" sz="1700" b="1" i="0">
                          <a:solidFill>
                            <a:srgbClr val="FFFFFF"/>
                          </a:solidFill>
                          <a:effectLst/>
                          <a:latin typeface="Calibri" panose="020F0502020204030204" pitchFamily="34" charset="0"/>
                        </a:rPr>
                        <a:t>2021​</a:t>
                      </a:r>
                      <a:endParaRPr lang="en-US" sz="1500" b="1" i="0">
                        <a:solidFill>
                          <a:srgbClr val="FFFFFF"/>
                        </a:solidFill>
                        <a:effectLst/>
                      </a:endParaRP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46673"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ctr" fontAlgn="base"/>
                      <a:r>
                        <a:rPr lang="en-US" sz="1700" b="1" i="0">
                          <a:solidFill>
                            <a:srgbClr val="FFFFFF"/>
                          </a:solidFill>
                          <a:effectLst/>
                          <a:latin typeface="Calibri" panose="020F0502020204030204" pitchFamily="34" charset="0"/>
                        </a:rPr>
                        <a:t>2022​</a:t>
                      </a:r>
                      <a:endParaRPr lang="en-US" sz="1500" b="1" i="0">
                        <a:solidFill>
                          <a:srgbClr val="FFFFFF"/>
                        </a:solidFill>
                        <a:effectLst/>
                      </a:endParaRP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46673"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ctr" fontAlgn="base"/>
                      <a:r>
                        <a:rPr lang="en-US" sz="1700" b="1" i="0">
                          <a:solidFill>
                            <a:srgbClr val="FFFFFF"/>
                          </a:solidFill>
                          <a:effectLst/>
                          <a:latin typeface="Calibri" panose="020F0502020204030204" pitchFamily="34" charset="0"/>
                        </a:rPr>
                        <a:t>2023​</a:t>
                      </a:r>
                      <a:endParaRPr lang="en-US" sz="1500" b="1" i="0">
                        <a:solidFill>
                          <a:srgbClr val="FFFFFF"/>
                        </a:solidFill>
                        <a:effectLst/>
                      </a:endParaRP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46673" cap="flat" cmpd="sng" algn="ctr">
                      <a:solidFill>
                        <a:srgbClr val="FFFFFF"/>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061188520"/>
                  </a:ext>
                </a:extLst>
              </a:tr>
              <a:tr h="611928">
                <a:tc>
                  <a:txBody>
                    <a:bodyPr/>
                    <a:lstStyle/>
                    <a:p>
                      <a:pPr algn="l" fontAlgn="base"/>
                      <a:r>
                        <a:rPr lang="en-US" sz="1500" b="0" i="0">
                          <a:solidFill>
                            <a:srgbClr val="000000"/>
                          </a:solidFill>
                          <a:effectLst/>
                          <a:latin typeface="Calibri" panose="020F0502020204030204" pitchFamily="34" charset="0"/>
                        </a:rPr>
                        <a:t>Prepare briefing pack (IRF)*​</a:t>
                      </a:r>
                      <a:endParaRPr lang="en-US" sz="1500" b="0" i="0">
                        <a:solidFill>
                          <a:srgbClr val="000000"/>
                        </a:solidFill>
                        <a:effectLst/>
                      </a:endParaRPr>
                    </a:p>
                    <a:p>
                      <a:pPr algn="l" fontAlgn="base"/>
                      <a:r>
                        <a:rPr lang="en-US" sz="1500" b="0" i="0">
                          <a:solidFill>
                            <a:srgbClr val="000000"/>
                          </a:solidFill>
                          <a:effectLst/>
                          <a:latin typeface="Calibri" panose="020F0502020204030204" pitchFamily="34" charset="0"/>
                        </a:rPr>
                        <a:t>Present PS in IRF Mid-year meeting (11.05.21)​</a:t>
                      </a:r>
                      <a:endParaRPr lang="en-US" sz="1500" b="0" i="0">
                        <a:solidFill>
                          <a:srgbClr val="000000"/>
                        </a:solidFill>
                        <a:effectLst/>
                      </a:endParaRP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46673"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CCD5DB"/>
                    </a:solidFill>
                  </a:tcPr>
                </a:tc>
                <a:tc>
                  <a:txBody>
                    <a:bodyPr/>
                    <a:lstStyle/>
                    <a:p>
                      <a:pPr algn="ctr" fontAlgn="auto"/>
                      <a:r>
                        <a:rPr lang="en-US" sz="700" b="0" i="0">
                          <a:solidFill>
                            <a:srgbClr val="7F7F7F"/>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46673"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A2CAA0"/>
                    </a:solidFill>
                  </a:tcPr>
                </a:tc>
                <a:tc>
                  <a:txBody>
                    <a:bodyPr/>
                    <a:lstStyle/>
                    <a:p>
                      <a:pPr algn="ctr" fontAlgn="auto"/>
                      <a:r>
                        <a:rPr lang="en-US" sz="1200" b="1" i="0">
                          <a:solidFill>
                            <a:srgbClr val="000000"/>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46673"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CCD5DB"/>
                    </a:solidFill>
                  </a:tcPr>
                </a:tc>
                <a:tc>
                  <a:txBody>
                    <a:bodyPr/>
                    <a:lstStyle/>
                    <a:p>
                      <a:pPr algn="ctr" fontAlgn="auto"/>
                      <a:r>
                        <a:rPr lang="en-US" sz="1200" b="1" i="0">
                          <a:solidFill>
                            <a:srgbClr val="000000"/>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46673"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CCD5DB"/>
                    </a:solidFill>
                  </a:tcPr>
                </a:tc>
                <a:extLst>
                  <a:ext uri="{0D108BD9-81ED-4DB2-BD59-A6C34878D82A}">
                    <a16:rowId xmlns:a16="http://schemas.microsoft.com/office/drawing/2014/main" val="571472234"/>
                  </a:ext>
                </a:extLst>
              </a:tr>
              <a:tr h="611928">
                <a:tc>
                  <a:txBody>
                    <a:bodyPr/>
                    <a:lstStyle/>
                    <a:p>
                      <a:pPr algn="l" fontAlgn="base"/>
                      <a:r>
                        <a:rPr lang="en-US" sz="1500" b="0" i="0">
                          <a:solidFill>
                            <a:srgbClr val="000000"/>
                          </a:solidFill>
                          <a:effectLst/>
                          <a:latin typeface="Calibri" panose="020F0502020204030204" pitchFamily="34" charset="0"/>
                        </a:rPr>
                        <a:t>Establish extended IRF work group ​</a:t>
                      </a:r>
                      <a:endParaRPr lang="en-US" sz="1500" b="0" i="0">
                        <a:solidFill>
                          <a:srgbClr val="000000"/>
                        </a:solidFill>
                        <a:effectLst/>
                      </a:endParaRP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E7EBEE"/>
                    </a:solidFill>
                  </a:tcPr>
                </a:tc>
                <a:tc>
                  <a:txBody>
                    <a:bodyPr/>
                    <a:lstStyle/>
                    <a:p>
                      <a:pPr algn="ctr" fontAlgn="auto"/>
                      <a:r>
                        <a:rPr lang="en-US" sz="700" b="0" i="0">
                          <a:solidFill>
                            <a:srgbClr val="7F7F7F"/>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A2CAA0"/>
                    </a:solidFill>
                  </a:tcPr>
                </a:tc>
                <a:tc>
                  <a:txBody>
                    <a:bodyPr/>
                    <a:lstStyle/>
                    <a:p>
                      <a:pPr algn="ctr" fontAlgn="auto"/>
                      <a:r>
                        <a:rPr lang="en-US" sz="1200" b="0" i="0">
                          <a:solidFill>
                            <a:srgbClr val="000000"/>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E7EBEE"/>
                    </a:solidFill>
                  </a:tcPr>
                </a:tc>
                <a:tc>
                  <a:txBody>
                    <a:bodyPr/>
                    <a:lstStyle/>
                    <a:p>
                      <a:pPr algn="ctr" fontAlgn="auto"/>
                      <a:r>
                        <a:rPr lang="en-US" sz="1200" b="0" i="0">
                          <a:solidFill>
                            <a:srgbClr val="000000"/>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E7EBEE"/>
                    </a:solidFill>
                  </a:tcPr>
                </a:tc>
                <a:extLst>
                  <a:ext uri="{0D108BD9-81ED-4DB2-BD59-A6C34878D82A}">
                    <a16:rowId xmlns:a16="http://schemas.microsoft.com/office/drawing/2014/main" val="1276338178"/>
                  </a:ext>
                </a:extLst>
              </a:tr>
              <a:tr h="611928">
                <a:tc>
                  <a:txBody>
                    <a:bodyPr/>
                    <a:lstStyle/>
                    <a:p>
                      <a:pPr algn="l" fontAlgn="base"/>
                      <a:r>
                        <a:rPr lang="en-US" sz="1500" b="0" i="0">
                          <a:solidFill>
                            <a:srgbClr val="000000"/>
                          </a:solidFill>
                          <a:effectLst/>
                          <a:latin typeface="Calibri" panose="020F0502020204030204" pitchFamily="34" charset="0"/>
                        </a:rPr>
                        <a:t>Regular IRF/IADC/IOGP meetings​</a:t>
                      </a:r>
                      <a:endParaRPr lang="en-US" sz="1500" b="0" i="0">
                        <a:solidFill>
                          <a:srgbClr val="000000"/>
                        </a:solidFill>
                        <a:effectLst/>
                      </a:endParaRP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CCD5DB"/>
                    </a:solidFill>
                  </a:tcPr>
                </a:tc>
                <a:tc>
                  <a:txBody>
                    <a:bodyPr/>
                    <a:lstStyle/>
                    <a:p>
                      <a:pPr algn="ctr" fontAlgn="auto"/>
                      <a:r>
                        <a:rPr lang="en-US" sz="700" b="0" i="0">
                          <a:solidFill>
                            <a:srgbClr val="7F7F7F"/>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A2CAA0"/>
                    </a:solidFill>
                  </a:tcPr>
                </a:tc>
                <a:tc>
                  <a:txBody>
                    <a:bodyPr/>
                    <a:lstStyle/>
                    <a:p>
                      <a:pPr algn="ctr" fontAlgn="auto"/>
                      <a:r>
                        <a:rPr lang="en-US" sz="1200" b="0" i="0">
                          <a:solidFill>
                            <a:srgbClr val="000000"/>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A2CAA0"/>
                    </a:solidFill>
                  </a:tcPr>
                </a:tc>
                <a:tc>
                  <a:txBody>
                    <a:bodyPr/>
                    <a:lstStyle/>
                    <a:p>
                      <a:pPr algn="ctr" fontAlgn="auto"/>
                      <a:r>
                        <a:rPr lang="en-US" sz="1200" b="0" i="0">
                          <a:solidFill>
                            <a:srgbClr val="000000"/>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A2CAA0"/>
                    </a:solidFill>
                  </a:tcPr>
                </a:tc>
                <a:extLst>
                  <a:ext uri="{0D108BD9-81ED-4DB2-BD59-A6C34878D82A}">
                    <a16:rowId xmlns:a16="http://schemas.microsoft.com/office/drawing/2014/main" val="1050233072"/>
                  </a:ext>
                </a:extLst>
              </a:tr>
              <a:tr h="611928">
                <a:tc>
                  <a:txBody>
                    <a:bodyPr/>
                    <a:lstStyle/>
                    <a:p>
                      <a:pPr algn="l" fontAlgn="base"/>
                      <a:r>
                        <a:rPr lang="en-US" sz="1500" b="0" i="0">
                          <a:solidFill>
                            <a:srgbClr val="000000"/>
                          </a:solidFill>
                          <a:effectLst/>
                          <a:latin typeface="Calibri" panose="020F0502020204030204" pitchFamily="34" charset="0"/>
                        </a:rPr>
                        <a:t>Establish joint IRF/IADC/IOGP comms/outreach​</a:t>
                      </a:r>
                      <a:endParaRPr lang="en-US" sz="1500" b="0" i="0">
                        <a:solidFill>
                          <a:srgbClr val="000000"/>
                        </a:solidFill>
                        <a:effectLst/>
                      </a:endParaRP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E7EBEE"/>
                    </a:solidFill>
                  </a:tcPr>
                </a:tc>
                <a:tc>
                  <a:txBody>
                    <a:bodyPr/>
                    <a:lstStyle/>
                    <a:p>
                      <a:pPr algn="ctr" fontAlgn="auto"/>
                      <a:r>
                        <a:rPr lang="en-US" sz="700" b="0" i="0">
                          <a:solidFill>
                            <a:srgbClr val="7F7F7F"/>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A2CAA0"/>
                    </a:solidFill>
                  </a:tcPr>
                </a:tc>
                <a:tc>
                  <a:txBody>
                    <a:bodyPr/>
                    <a:lstStyle/>
                    <a:p>
                      <a:pPr algn="ctr" fontAlgn="auto"/>
                      <a:r>
                        <a:rPr lang="en-US" sz="1200" b="0" i="0">
                          <a:solidFill>
                            <a:srgbClr val="000000"/>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E7EBEE"/>
                    </a:solidFill>
                  </a:tcPr>
                </a:tc>
                <a:tc>
                  <a:txBody>
                    <a:bodyPr/>
                    <a:lstStyle/>
                    <a:p>
                      <a:pPr algn="ctr" fontAlgn="auto"/>
                      <a:r>
                        <a:rPr lang="en-US" sz="1200" b="0" i="0">
                          <a:solidFill>
                            <a:srgbClr val="000000"/>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E7EBEE"/>
                    </a:solidFill>
                  </a:tcPr>
                </a:tc>
                <a:extLst>
                  <a:ext uri="{0D108BD9-81ED-4DB2-BD59-A6C34878D82A}">
                    <a16:rowId xmlns:a16="http://schemas.microsoft.com/office/drawing/2014/main" val="2955499981"/>
                  </a:ext>
                </a:extLst>
              </a:tr>
              <a:tr h="1106792">
                <a:tc>
                  <a:txBody>
                    <a:bodyPr/>
                    <a:lstStyle/>
                    <a:p>
                      <a:pPr algn="l" fontAlgn="base"/>
                      <a:r>
                        <a:rPr lang="en-US" sz="1500" b="0" i="0" dirty="0">
                          <a:solidFill>
                            <a:srgbClr val="000000"/>
                          </a:solidFill>
                          <a:effectLst/>
                          <a:latin typeface="Calibri" panose="020F0502020204030204" pitchFamily="34" charset="0"/>
                        </a:rPr>
                        <a:t>Decision if any further concrete deliverables are needed and next steps. ​</a:t>
                      </a:r>
                      <a:endParaRPr lang="en-US" sz="1500" b="0" i="0" dirty="0">
                        <a:solidFill>
                          <a:srgbClr val="000000"/>
                        </a:solidFill>
                        <a:effectLst/>
                      </a:endParaRPr>
                    </a:p>
                    <a:p>
                      <a:pPr algn="l" fontAlgn="base"/>
                      <a:r>
                        <a:rPr lang="en-US" sz="1500" b="0" i="0" dirty="0">
                          <a:solidFill>
                            <a:srgbClr val="000000"/>
                          </a:solidFill>
                          <a:effectLst/>
                          <a:latin typeface="Calibri" panose="020F0502020204030204" pitchFamily="34" charset="0"/>
                        </a:rPr>
                        <a:t>Execute joint communications plan for aligned message​</a:t>
                      </a:r>
                      <a:endParaRPr lang="en-US" sz="1500" b="0" i="0" dirty="0">
                        <a:solidFill>
                          <a:srgbClr val="000000"/>
                        </a:solidFill>
                        <a:effectLst/>
                      </a:endParaRPr>
                    </a:p>
                    <a:p>
                      <a:pPr algn="l" fontAlgn="base"/>
                      <a:r>
                        <a:rPr lang="en-US" sz="1500" b="0" i="0" dirty="0">
                          <a:solidFill>
                            <a:srgbClr val="000000"/>
                          </a:solidFill>
                          <a:effectLst/>
                          <a:latin typeface="Calibri" panose="020F0502020204030204" pitchFamily="34" charset="0"/>
                        </a:rPr>
                        <a:t>Joint IRF work group meetings​</a:t>
                      </a:r>
                      <a:endParaRPr lang="en-US" sz="1500" b="0" i="0" dirty="0">
                        <a:solidFill>
                          <a:srgbClr val="000000"/>
                        </a:solidFill>
                        <a:effectLst/>
                      </a:endParaRPr>
                    </a:p>
                    <a:p>
                      <a:pPr algn="l" fontAlgn="base"/>
                      <a:r>
                        <a:rPr lang="en-US" sz="1500" b="0" i="0" dirty="0">
                          <a:solidFill>
                            <a:srgbClr val="000000"/>
                          </a:solidFill>
                          <a:effectLst/>
                          <a:latin typeface="Calibri" panose="020F0502020204030204" pitchFamily="34" charset="0"/>
                        </a:rPr>
                        <a:t>Decide any future work scope ​</a:t>
                      </a:r>
                      <a:endParaRPr lang="en-US" sz="1500" b="0" i="0" dirty="0">
                        <a:solidFill>
                          <a:srgbClr val="000000"/>
                        </a:solidFill>
                        <a:effectLst/>
                      </a:endParaRP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CCD5DB"/>
                    </a:solidFill>
                  </a:tcPr>
                </a:tc>
                <a:tc>
                  <a:txBody>
                    <a:bodyPr/>
                    <a:lstStyle/>
                    <a:p>
                      <a:pPr algn="ctr" fontAlgn="auto"/>
                      <a:r>
                        <a:rPr lang="en-US" sz="700" b="0" i="0">
                          <a:solidFill>
                            <a:srgbClr val="7F7F7F"/>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A2CAA0"/>
                    </a:solidFill>
                  </a:tcPr>
                </a:tc>
                <a:tc>
                  <a:txBody>
                    <a:bodyPr/>
                    <a:lstStyle/>
                    <a:p>
                      <a:pPr algn="ctr" fontAlgn="auto"/>
                      <a:r>
                        <a:rPr lang="en-US" sz="1200" b="1" i="0">
                          <a:solidFill>
                            <a:srgbClr val="000000"/>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A2CAA0"/>
                    </a:solidFill>
                  </a:tcPr>
                </a:tc>
                <a:tc>
                  <a:txBody>
                    <a:bodyPr/>
                    <a:lstStyle/>
                    <a:p>
                      <a:pPr algn="ctr" fontAlgn="auto"/>
                      <a:r>
                        <a:rPr lang="en-US" sz="1200" b="1" i="0">
                          <a:solidFill>
                            <a:srgbClr val="000000"/>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A2CAA0"/>
                    </a:solidFill>
                  </a:tcPr>
                </a:tc>
                <a:extLst>
                  <a:ext uri="{0D108BD9-81ED-4DB2-BD59-A6C34878D82A}">
                    <a16:rowId xmlns:a16="http://schemas.microsoft.com/office/drawing/2014/main" val="4270885531"/>
                  </a:ext>
                </a:extLst>
              </a:tr>
              <a:tr h="611928">
                <a:tc>
                  <a:txBody>
                    <a:bodyPr/>
                    <a:lstStyle/>
                    <a:p>
                      <a:pPr algn="l" fontAlgn="base"/>
                      <a:r>
                        <a:rPr lang="en-US" sz="1500" b="0" i="0">
                          <a:solidFill>
                            <a:srgbClr val="000000"/>
                          </a:solidFill>
                          <a:effectLst/>
                          <a:latin typeface="Calibri" panose="020F0502020204030204" pitchFamily="34" charset="0"/>
                        </a:rPr>
                        <a:t>Measure implementation result through IRF member audits/verifications​</a:t>
                      </a:r>
                      <a:endParaRPr lang="en-US" sz="1500" b="0" i="0">
                        <a:solidFill>
                          <a:srgbClr val="000000"/>
                        </a:solidFill>
                        <a:effectLst/>
                      </a:endParaRP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E7EBEE"/>
                    </a:solidFill>
                  </a:tcPr>
                </a:tc>
                <a:tc>
                  <a:txBody>
                    <a:bodyPr/>
                    <a:lstStyle/>
                    <a:p>
                      <a:pPr algn="ctr" fontAlgn="auto"/>
                      <a:r>
                        <a:rPr lang="en-US" sz="700" b="0" i="0">
                          <a:solidFill>
                            <a:srgbClr val="7F7F7F"/>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E7EBEE"/>
                    </a:solidFill>
                  </a:tcPr>
                </a:tc>
                <a:tc>
                  <a:txBody>
                    <a:bodyPr/>
                    <a:lstStyle/>
                    <a:p>
                      <a:pPr algn="ctr" fontAlgn="auto"/>
                      <a:r>
                        <a:rPr lang="en-US" sz="1200" b="1" i="0">
                          <a:solidFill>
                            <a:srgbClr val="000000"/>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E7EBEE"/>
                    </a:solidFill>
                  </a:tcPr>
                </a:tc>
                <a:tc>
                  <a:txBody>
                    <a:bodyPr/>
                    <a:lstStyle/>
                    <a:p>
                      <a:pPr algn="ctr" fontAlgn="auto"/>
                      <a:r>
                        <a:rPr lang="en-US" sz="1000" b="1" i="0" dirty="0">
                          <a:solidFill>
                            <a:srgbClr val="000000"/>
                          </a:solidFill>
                          <a:effectLst/>
                          <a:latin typeface="Open Sans" panose="020B0606030504020204" pitchFamily="34" charset="0"/>
                        </a:rPr>
                        <a:t>​</a:t>
                      </a:r>
                    </a:p>
                  </a:txBody>
                  <a:tcPr marL="78402" marR="78402" marT="39201" marB="39201" anchor="ctr">
                    <a:lnL w="15554" cap="flat" cmpd="sng" algn="ctr">
                      <a:solidFill>
                        <a:srgbClr val="FFFFFF"/>
                      </a:solidFill>
                      <a:prstDash val="solid"/>
                      <a:round/>
                      <a:headEnd type="none" w="med" len="med"/>
                      <a:tailEnd type="none" w="med" len="med"/>
                    </a:lnL>
                    <a:lnR w="15554" cap="flat" cmpd="sng" algn="ctr">
                      <a:solidFill>
                        <a:srgbClr val="FFFFFF"/>
                      </a:solidFill>
                      <a:prstDash val="solid"/>
                      <a:round/>
                      <a:headEnd type="none" w="med" len="med"/>
                      <a:tailEnd type="none" w="med" len="med"/>
                    </a:lnR>
                    <a:lnT w="15554" cap="flat" cmpd="sng" algn="ctr">
                      <a:solidFill>
                        <a:srgbClr val="FFFFFF"/>
                      </a:solidFill>
                      <a:prstDash val="solid"/>
                      <a:round/>
                      <a:headEnd type="none" w="med" len="med"/>
                      <a:tailEnd type="none" w="med" len="med"/>
                    </a:lnT>
                    <a:lnB w="15554" cap="flat" cmpd="sng" algn="ctr">
                      <a:solidFill>
                        <a:srgbClr val="FFFFFF"/>
                      </a:solidFill>
                      <a:prstDash val="solid"/>
                      <a:round/>
                      <a:headEnd type="none" w="med" len="med"/>
                      <a:tailEnd type="none" w="med" len="med"/>
                    </a:lnB>
                    <a:solidFill>
                      <a:srgbClr val="A2CAA0"/>
                    </a:solidFill>
                  </a:tcPr>
                </a:tc>
                <a:extLst>
                  <a:ext uri="{0D108BD9-81ED-4DB2-BD59-A6C34878D82A}">
                    <a16:rowId xmlns:a16="http://schemas.microsoft.com/office/drawing/2014/main" val="2228144844"/>
                  </a:ext>
                </a:extLst>
              </a:tr>
            </a:tbl>
          </a:graphicData>
        </a:graphic>
      </p:graphicFrame>
    </p:spTree>
    <p:extLst>
      <p:ext uri="{BB962C8B-B14F-4D97-AF65-F5344CB8AC3E}">
        <p14:creationId xmlns:p14="http://schemas.microsoft.com/office/powerpoint/2010/main" val="303584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EED2BB-291A-4341-892D-F3EC1475A79D}"/>
              </a:ext>
            </a:extLst>
          </p:cNvPr>
          <p:cNvSpPr>
            <a:spLocks noGrp="1"/>
          </p:cNvSpPr>
          <p:nvPr>
            <p:ph type="ctrTitle"/>
          </p:nvPr>
        </p:nvSpPr>
        <p:spPr>
          <a:xfrm>
            <a:off x="1857375" y="3209925"/>
            <a:ext cx="9448800" cy="1886510"/>
          </a:xfrm>
        </p:spPr>
        <p:txBody>
          <a:bodyPr>
            <a:normAutofit fontScale="90000"/>
          </a:bodyPr>
          <a:lstStyle/>
          <a:p>
            <a:r>
              <a:rPr lang="nb-NO" sz="1800" b="0" i="0" u="none" strike="noStrike" baseline="0" dirty="0">
                <a:solidFill>
                  <a:srgbClr val="000000"/>
                </a:solidFill>
                <a:latin typeface="Arial" panose="020B0604020202020204" pitchFamily="34" charset="0"/>
              </a:rPr>
              <a:t/>
            </a:r>
            <a:br>
              <a:rPr lang="nb-NO" sz="1800" b="0" i="0" u="none" strike="noStrike" baseline="0" dirty="0">
                <a:solidFill>
                  <a:srgbClr val="000000"/>
                </a:solidFill>
                <a:latin typeface="Arial" panose="020B0604020202020204" pitchFamily="34" charset="0"/>
              </a:rPr>
            </a:br>
            <a:r>
              <a:rPr lang="nb-NO" sz="1800" b="0" i="0" u="none" strike="noStrike" baseline="0" dirty="0">
                <a:latin typeface="Arial" panose="020B0604020202020204" pitchFamily="34" charset="0"/>
              </a:rPr>
              <a:t/>
            </a:r>
            <a:br>
              <a:rPr lang="nb-NO" sz="1800" b="0" i="0" u="none" strike="noStrike" baseline="0" dirty="0">
                <a:latin typeface="Arial" panose="020B0604020202020204" pitchFamily="34" charset="0"/>
              </a:rPr>
            </a:br>
            <a:r>
              <a:rPr lang="nb-NO" sz="4400" b="0" i="0" u="none" strike="noStrike" baseline="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Digitalisation Problem Statement –</a:t>
            </a:r>
            <a:br>
              <a:rPr lang="nb-NO" sz="4400" b="0" i="0" u="none" strike="noStrike" baseline="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br>
            <a:r>
              <a:rPr lang="nb-NO" sz="4400" b="0" i="0" u="none" strike="noStrike" baseline="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Briefing </a:t>
            </a:r>
            <a:r>
              <a:rPr lang="nb-NO" sz="4400" b="0" i="0" u="none" strike="noStrike" baseline="0"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Pack </a:t>
            </a:r>
            <a:br>
              <a:rPr lang="nb-NO" sz="4400" b="0" i="0" u="none" strike="noStrike" baseline="0"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br>
            <a:r>
              <a:rPr lang="en-AU" sz="2000"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September </a:t>
            </a:r>
            <a:r>
              <a:rPr lang="en-AU" sz="2000" b="0" i="0" u="none" strike="noStrike" baseline="0"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2021</a:t>
            </a:r>
            <a:r>
              <a:rPr lang="nb-NO" sz="4400" b="0" i="0" u="none" strike="noStrike" baseline="0"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 </a:t>
            </a:r>
            <a:endParaRPr lang="nb-NO" sz="4400" dirty="0">
              <a:solidFill>
                <a:schemeClr val="accent1">
                  <a:lumMod val="50000"/>
                </a:schemeClr>
              </a:solidFill>
              <a:effectLst>
                <a:outerShdw blurRad="38100" dist="38100" dir="2700000" algn="tl">
                  <a:srgbClr val="000000">
                    <a:alpha val="43137"/>
                  </a:srgbClr>
                </a:outerShdw>
              </a:effectLst>
            </a:endParaRPr>
          </a:p>
        </p:txBody>
      </p:sp>
      <p:pic>
        <p:nvPicPr>
          <p:cNvPr id="5" name="Bilde 4">
            <a:extLst>
              <a:ext uri="{FF2B5EF4-FFF2-40B4-BE49-F238E27FC236}">
                <a16:creationId xmlns:a16="http://schemas.microsoft.com/office/drawing/2014/main" id="{B2B73148-9E74-4B7E-8965-3DE766D567BA}"/>
              </a:ext>
            </a:extLst>
          </p:cNvPr>
          <p:cNvPicPr>
            <a:picLocks noChangeAspect="1"/>
          </p:cNvPicPr>
          <p:nvPr/>
        </p:nvPicPr>
        <p:blipFill>
          <a:blip r:embed="rId2"/>
          <a:stretch>
            <a:fillRect/>
          </a:stretch>
        </p:blipFill>
        <p:spPr>
          <a:xfrm>
            <a:off x="6200274" y="1"/>
            <a:ext cx="5991726" cy="2651511"/>
          </a:xfrm>
          <a:prstGeom prst="rect">
            <a:avLst/>
          </a:prstGeom>
        </p:spPr>
      </p:pic>
      <p:pic>
        <p:nvPicPr>
          <p:cNvPr id="7" name="Bilde 6">
            <a:extLst>
              <a:ext uri="{FF2B5EF4-FFF2-40B4-BE49-F238E27FC236}">
                <a16:creationId xmlns:a16="http://schemas.microsoft.com/office/drawing/2014/main" id="{6DF4228E-4ED6-4C94-A820-9800A7E9191B}"/>
              </a:ext>
            </a:extLst>
          </p:cNvPr>
          <p:cNvPicPr>
            <a:picLocks noChangeAspect="1"/>
          </p:cNvPicPr>
          <p:nvPr/>
        </p:nvPicPr>
        <p:blipFill>
          <a:blip r:embed="rId2"/>
          <a:stretch>
            <a:fillRect/>
          </a:stretch>
        </p:blipFill>
        <p:spPr>
          <a:xfrm>
            <a:off x="257175" y="5585044"/>
            <a:ext cx="2876550" cy="1272956"/>
          </a:xfrm>
          <a:prstGeom prst="rect">
            <a:avLst/>
          </a:prstGeom>
        </p:spPr>
      </p:pic>
    </p:spTree>
    <p:extLst>
      <p:ext uri="{BB962C8B-B14F-4D97-AF65-F5344CB8AC3E}">
        <p14:creationId xmlns:p14="http://schemas.microsoft.com/office/powerpoint/2010/main" val="2267149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yw9KuD_RE.HoT.h_IXj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yw9KuD_RE.HoT.h_IXj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yw9KuD_RE.HoT.h_IXjdA"/>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55A5EFE37C7FE4FAC20477A71611A21" ma:contentTypeVersion="8" ma:contentTypeDescription="Opprett et nytt dokument." ma:contentTypeScope="" ma:versionID="f7ccdf9e5ebed270f0c783497798ff59">
  <xsd:schema xmlns:xsd="http://www.w3.org/2001/XMLSchema" xmlns:xs="http://www.w3.org/2001/XMLSchema" xmlns:p="http://schemas.microsoft.com/office/2006/metadata/properties" xmlns:ns2="92d7ec4c-dc3d-47dd-9661-f8fb82a14f53" xmlns:ns3="b9af7fa7-bd27-459d-9fd7-56346733abca" xmlns:ns4="a3c877ed-36dd-4920-8b87-7a3a1b175e39" targetNamespace="http://schemas.microsoft.com/office/2006/metadata/properties" ma:root="true" ma:fieldsID="6e7a3236a7bd600fa2dcf409004eef1c" ns2:_="" ns3:_="" ns4:_="">
    <xsd:import namespace="92d7ec4c-dc3d-47dd-9661-f8fb82a14f53"/>
    <xsd:import namespace="b9af7fa7-bd27-459d-9fd7-56346733abca"/>
    <xsd:import namespace="a3c877ed-36dd-4920-8b87-7a3a1b175e39"/>
    <xsd:element name="properties">
      <xsd:complexType>
        <xsd:sequence>
          <xsd:element name="documentManagement">
            <xsd:complexType>
              <xsd:all>
                <xsd:element ref="ns2:b66c411f72004859959e1d1eb2d2d643" minOccurs="0"/>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7ec4c-dc3d-47dd-9661-f8fb82a14f53" elementFormDefault="qualified">
    <xsd:import namespace="http://schemas.microsoft.com/office/2006/documentManagement/types"/>
    <xsd:import namespace="http://schemas.microsoft.com/office/infopath/2007/PartnerControls"/>
    <xsd:element name="b66c411f72004859959e1d1eb2d2d643" ma:index="8" nillable="true" ma:taxonomy="true" ma:internalName="b66c411f72004859959e1d1eb2d2d643" ma:taxonomyFieldName="Klassifisering" ma:displayName="Klassifisering" ma:default="" ma:fieldId="{b66c411f-7200-4859-959e-1d1eb2d2d643}" ma:sspId="c9a5a0dd-12bc-4bc7-9660-0110192042dc" ma:termSetId="91d45206-ab98-4763-a4e4-6b30c71fe0c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ce3a26c9-f087-4639-9320-48a82ea8d023}" ma:internalName="TaxCatchAll" ma:showField="CatchAllData" ma:web="a3c877ed-36dd-4920-8b87-7a3a1b175e3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e3a26c9-f087-4639-9320-48a82ea8d023}" ma:internalName="TaxCatchAllLabel" ma:readOnly="true" ma:showField="CatchAllDataLabel" ma:web="a3c877ed-36dd-4920-8b87-7a3a1b175e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af7fa7-bd27-459d-9fd7-56346733abc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c877ed-36dd-4920-8b87-7a3a1b175e39"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2d7ec4c-dc3d-47dd-9661-f8fb82a14f53"/>
    <b66c411f72004859959e1d1eb2d2d643 xmlns="92d7ec4c-dc3d-47dd-9661-f8fb82a14f53">
      <Terms xmlns="http://schemas.microsoft.com/office/infopath/2007/PartnerControls"/>
    </b66c411f72004859959e1d1eb2d2d643>
  </documentManagement>
</p:properties>
</file>

<file path=customXml/item3.xml><?xml version="1.0" encoding="utf-8"?>
<metadata xmlns="http://www.objective.com/ecm/document/metadata/2C89A8D7623F46F88A15EF133A706EA0" version="1.0.0">
  <systemFields>
    <field name="Objective-Id">
      <value order="0">A801821</value>
    </field>
    <field name="Objective-Title">
      <value order="0">Presentation - IRF Digitisation problem statement briefing pack 09-09-2021</value>
    </field>
    <field name="Objective-Description">
      <value order="0"/>
    </field>
    <field name="Objective-CreationStamp">
      <value order="0">2021-09-09T02:44:14Z</value>
    </field>
    <field name="Objective-IsApproved">
      <value order="0">false</value>
    </field>
    <field name="Objective-IsPublished">
      <value order="0">false</value>
    </field>
    <field name="Objective-DatePublished">
      <value order="0"/>
    </field>
    <field name="Objective-ModificationStamp">
      <value order="0">2021-09-16T05:35:41Z</value>
    </field>
    <field name="Objective-Owner">
      <value order="0">Pauline Goh</value>
    </field>
    <field name="Objective-Path">
      <value order="0">Objective Global Folder:File Plan:Interagency Co-ordination and Relations:Interagency Liaison:Foreign Government Agencies:International Regulators Forum - IRF - 2021</value>
    </field>
    <field name="Objective-Parent">
      <value order="0">International Regulators Forum - IRF - 2021</value>
    </field>
    <field name="Objective-State">
      <value order="0">Being Drafted</value>
    </field>
    <field name="Objective-VersionId">
      <value order="0">vA1576770</value>
    </field>
    <field name="Objective-Version">
      <value order="0">0.3</value>
    </field>
    <field name="Objective-VersionNumber">
      <value order="0">3</value>
    </field>
    <field name="Objective-VersionComment">
      <value order="0"/>
    </field>
    <field name="Objective-FileNumber">
      <value order="0">C22490</value>
    </field>
    <field name="Objective-Classification">
      <value order="0">OFFICIAL</value>
    </field>
    <field name="Objective-Caveats">
      <value order="0"/>
    </field>
  </systemFields>
  <catalogues>
    <catalogue name="Document - Internal Type Catalogue" type="type" ori="id:cA5">
      <field name="Objective-IMM (prev DLM)">
        <value order="0"/>
      </field>
      <field name="Objective-Internal Author">
        <value order="0">Pauline Goh</value>
      </field>
      <field name="Objective-Date of Document">
        <value order="0"/>
      </field>
      <field name="Objective-Duty Holders and Organisations">
        <value order="0"/>
      </field>
      <field name="Objective-Facility">
        <value order="0"/>
      </field>
      <field name="Objective-RMS ID">
        <value order="0"/>
      </field>
      <field name="Objective-Monthly Injury Summary ID">
        <value order="0"/>
      </field>
      <field name="Objective-Organisation">
        <value order="0"/>
      </field>
      <field name="Objective-Action History">
        <value order="0"/>
      </field>
      <field name="Objective-Approved for External Publication">
        <value order="0">No</value>
      </field>
      <field name="Objective-Connect Creator">
        <value order="0"/>
      </field>
    </catalogue>
  </catalogues>
</metadata>
</file>

<file path=customXml/item4.xml><?xml version="1.0" encoding="utf-8"?>
<?mso-contentType ?>
<SharedContentType xmlns="Microsoft.SharePoint.Taxonomy.ContentTypeSync" SourceId="c9a5a0dd-12bc-4bc7-9660-0110192042dc" ContentTypeId="0x0101"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7C1159-D956-4E74-98E3-ADD86DD10760}">
  <ds:schemaRefs>
    <ds:schemaRef ds:uri="92d7ec4c-dc3d-47dd-9661-f8fb82a14f53"/>
    <ds:schemaRef ds:uri="a3c877ed-36dd-4920-8b87-7a3a1b175e39"/>
    <ds:schemaRef ds:uri="b9af7fa7-bd27-459d-9fd7-56346733ab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17D7F3-E5BD-464B-A86A-9F0400A61935}">
  <ds:schemaRefs>
    <ds:schemaRef ds:uri="http://schemas.openxmlformats.org/package/2006/metadata/core-properties"/>
    <ds:schemaRef ds:uri="http://purl.org/dc/dcmitype/"/>
    <ds:schemaRef ds:uri="http://purl.org/dc/terms/"/>
    <ds:schemaRef ds:uri="http://purl.org/dc/elements/1.1/"/>
    <ds:schemaRef ds:uri="http://schemas.microsoft.com/office/infopath/2007/PartnerControls"/>
    <ds:schemaRef ds:uri="http://schemas.microsoft.com/office/2006/metadata/properties"/>
    <ds:schemaRef ds:uri="http://schemas.microsoft.com/office/2006/documentManagement/types"/>
    <ds:schemaRef ds:uri="a3c877ed-36dd-4920-8b87-7a3a1b175e39"/>
    <ds:schemaRef ds:uri="b9af7fa7-bd27-459d-9fd7-56346733abca"/>
    <ds:schemaRef ds:uri="92d7ec4c-dc3d-47dd-9661-f8fb82a14f53"/>
    <ds:schemaRef ds:uri="http://www.w3.org/XML/1998/namespace"/>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2C89A8D7623F46F88A15EF133A706EA0"/>
  </ds:schemaRefs>
</ds:datastoreItem>
</file>

<file path=customXml/itemProps4.xml><?xml version="1.0" encoding="utf-8"?>
<ds:datastoreItem xmlns:ds="http://schemas.openxmlformats.org/officeDocument/2006/customXml" ds:itemID="{5FB1E9DD-1437-4F94-90BF-EBC17ACF38F7}">
  <ds:schemaRefs>
    <ds:schemaRef ds:uri="Microsoft.SharePoint.Taxonomy.ContentTypeSync"/>
  </ds:schemaRefs>
</ds:datastoreItem>
</file>

<file path=customXml/itemProps5.xml><?xml version="1.0" encoding="utf-8"?>
<ds:datastoreItem xmlns:ds="http://schemas.openxmlformats.org/officeDocument/2006/customXml" ds:itemID="{18717BB6-A9CD-4025-88F8-6B47A73065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1017</Words>
  <Application>Microsoft Office PowerPoint</Application>
  <PresentationFormat>Widescreen</PresentationFormat>
  <Paragraphs>121</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Avenir Book</vt:lpstr>
      <vt:lpstr>Calibri</vt:lpstr>
      <vt:lpstr>Calibri Light</vt:lpstr>
      <vt:lpstr>Open Sans</vt:lpstr>
      <vt:lpstr>Segoe UI</vt:lpstr>
      <vt:lpstr>Source Sans Pro Light</vt:lpstr>
      <vt:lpstr>Symbol</vt:lpstr>
      <vt:lpstr>Office-tema</vt:lpstr>
      <vt:lpstr>  Digitalisation Problem Statement – Briefing Pack  September 2021 </vt:lpstr>
      <vt:lpstr> Which Problems are being tackled  </vt:lpstr>
      <vt:lpstr> Background </vt:lpstr>
      <vt:lpstr> Examples of the technologies and problems</vt:lpstr>
      <vt:lpstr> Evolution</vt:lpstr>
      <vt:lpstr>Digitalisation Problem Statement</vt:lpstr>
      <vt:lpstr>Organisation and reporting</vt:lpstr>
      <vt:lpstr>Schedule </vt:lpstr>
      <vt:lpstr>  Digitalisation Problem Statement – Briefing Pack  September 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Digitalisation Problem Statements – Briefing Pack</dc:title>
  <dc:creator>Linn Iren Vestly Bergh</dc:creator>
  <cp:lastModifiedBy>Stuart Pinks</cp:lastModifiedBy>
  <cp:revision>13</cp:revision>
  <dcterms:created xsi:type="dcterms:W3CDTF">2021-08-02T11:58:32Z</dcterms:created>
  <dcterms:modified xsi:type="dcterms:W3CDTF">2021-09-24T00:33:07Z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0x010100455A5EFE37C7FE4FAC20477A71611A21</vt:lpwstr>
  </property>
  <property fmtid="{D5CDD505-2E9C-101B-9397-08002B2CF9AE}" pid="3" name="Klassifisering">
    <vt:lpwstr/>
  </property>
  <property fmtid="{D5CDD505-2E9C-101B-9397-08002B2CF9AE}" pid="4" name="Objective-Id">
    <vt:lpwstr>A801821</vt:lpwstr>
  </property>
  <property fmtid="{D5CDD505-2E9C-101B-9397-08002B2CF9AE}" pid="5" name="Objective-Title">
    <vt:lpwstr>Presentation - IRF Digitisation problem statement briefing pack 09-09-2021</vt:lpwstr>
  </property>
  <property fmtid="{D5CDD505-2E9C-101B-9397-08002B2CF9AE}" pid="6" name="Objective-Description">
    <vt:lpwstr/>
  </property>
  <property fmtid="{D5CDD505-2E9C-101B-9397-08002B2CF9AE}" pid="7" name="Objective-CreationStamp">
    <vt:filetime>2021-09-09T02:44:14Z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2021-09-16T05:35:41Z</vt:filetime>
  </property>
  <property fmtid="{D5CDD505-2E9C-101B-9397-08002B2CF9AE}" pid="12" name="Objective-Owner">
    <vt:lpwstr>Pauline Goh</vt:lpwstr>
  </property>
  <property fmtid="{D5CDD505-2E9C-101B-9397-08002B2CF9AE}" pid="13" name="Objective-Path">
    <vt:lpwstr>Objective Global Folder:File Plan:Interagency Co-ordination and Relations:Interagency Liaison:Foreign Government Agencies:International Regulators Forum - IRF - 2021</vt:lpwstr>
  </property>
  <property fmtid="{D5CDD505-2E9C-101B-9397-08002B2CF9AE}" pid="14" name="Objective-Parent">
    <vt:lpwstr>International Regulators Forum - IRF - 2021</vt:lpwstr>
  </property>
  <property fmtid="{D5CDD505-2E9C-101B-9397-08002B2CF9AE}" pid="15" name="Objective-State">
    <vt:lpwstr>Being Drafted</vt:lpwstr>
  </property>
  <property fmtid="{D5CDD505-2E9C-101B-9397-08002B2CF9AE}" pid="16" name="Objective-VersionId">
    <vt:lpwstr>vA1576770</vt:lpwstr>
  </property>
  <property fmtid="{D5CDD505-2E9C-101B-9397-08002B2CF9AE}" pid="17" name="Objective-Version">
    <vt:lpwstr>0.3</vt:lpwstr>
  </property>
  <property fmtid="{D5CDD505-2E9C-101B-9397-08002B2CF9AE}" pid="18" name="Objective-VersionNumber">
    <vt:r8>3</vt:r8>
  </property>
  <property fmtid="{D5CDD505-2E9C-101B-9397-08002B2CF9AE}" pid="19" name="Objective-VersionComment">
    <vt:lpwstr/>
  </property>
  <property fmtid="{D5CDD505-2E9C-101B-9397-08002B2CF9AE}" pid="20" name="Objective-FileNumber">
    <vt:lpwstr>C22490</vt:lpwstr>
  </property>
  <property fmtid="{D5CDD505-2E9C-101B-9397-08002B2CF9AE}" pid="21" name="Objective-Classification">
    <vt:lpwstr>OFFICIAL</vt:lpwstr>
  </property>
  <property fmtid="{D5CDD505-2E9C-101B-9397-08002B2CF9AE}" pid="22" name="Objective-Caveats">
    <vt:lpwstr/>
  </property>
  <property fmtid="{D5CDD505-2E9C-101B-9397-08002B2CF9AE}" pid="23" name="Objective-IMM (prev DLM)">
    <vt:lpwstr/>
  </property>
  <property fmtid="{D5CDD505-2E9C-101B-9397-08002B2CF9AE}" pid="24" name="Objective-Internal Author">
    <vt:lpwstr>Pauline Goh</vt:lpwstr>
  </property>
  <property fmtid="{D5CDD505-2E9C-101B-9397-08002B2CF9AE}" pid="25" name="Objective-Date of Document">
    <vt:lpwstr/>
  </property>
  <property fmtid="{D5CDD505-2E9C-101B-9397-08002B2CF9AE}" pid="26" name="Objective-Duty Holders and Organisations">
    <vt:lpwstr/>
  </property>
  <property fmtid="{D5CDD505-2E9C-101B-9397-08002B2CF9AE}" pid="27" name="Objective-Facility">
    <vt:lpwstr/>
  </property>
  <property fmtid="{D5CDD505-2E9C-101B-9397-08002B2CF9AE}" pid="28" name="Objective-RMS ID">
    <vt:lpwstr/>
  </property>
  <property fmtid="{D5CDD505-2E9C-101B-9397-08002B2CF9AE}" pid="29" name="Objective-Monthly Injury Summary ID">
    <vt:lpwstr/>
  </property>
  <property fmtid="{D5CDD505-2E9C-101B-9397-08002B2CF9AE}" pid="30" name="Objective-Organisation">
    <vt:lpwstr/>
  </property>
  <property fmtid="{D5CDD505-2E9C-101B-9397-08002B2CF9AE}" pid="31" name="Objective-Action History">
    <vt:lpwstr/>
  </property>
  <property fmtid="{D5CDD505-2E9C-101B-9397-08002B2CF9AE}" pid="32" name="Objective-Approved for External Publication">
    <vt:lpwstr>No</vt:lpwstr>
  </property>
  <property fmtid="{D5CDD505-2E9C-101B-9397-08002B2CF9AE}" pid="33" name="Objective-Connect Creator">
    <vt:lpwstr/>
  </property>
</Properties>
</file>